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68" r:id="rId18"/>
    <p:sldId id="269" r:id="rId19"/>
    <p:sldId id="267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56290-0869-4AD7-BA61-AF333CD2F76F}" v="47" dt="2025-01-09T14:34:49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80"/>
  </p:normalViewPr>
  <p:slideViewPr>
    <p:cSldViewPr snapToGrid="0">
      <p:cViewPr varScale="1">
        <p:scale>
          <a:sx n="82" d="100"/>
          <a:sy n="82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Cushingham" userId="86824514-6ba9-47fa-afd5-6f5fd549892f" providerId="ADAL" clId="{C3356290-0869-4AD7-BA61-AF333CD2F76F}"/>
    <pc:docChg chg="undo custSel modSld">
      <pc:chgData name="Kerry Cushingham" userId="86824514-6ba9-47fa-afd5-6f5fd549892f" providerId="ADAL" clId="{C3356290-0869-4AD7-BA61-AF333CD2F76F}" dt="2025-01-09T14:34:58.093" v="388" actId="1076"/>
      <pc:docMkLst>
        <pc:docMk/>
      </pc:docMkLst>
      <pc:sldChg chg="modSp mod">
        <pc:chgData name="Kerry Cushingham" userId="86824514-6ba9-47fa-afd5-6f5fd549892f" providerId="ADAL" clId="{C3356290-0869-4AD7-BA61-AF333CD2F76F}" dt="2025-01-09T09:06:12.689" v="15" actId="20577"/>
        <pc:sldMkLst>
          <pc:docMk/>
          <pc:sldMk cId="4201529524" sldId="256"/>
        </pc:sldMkLst>
        <pc:spChg chg="mod">
          <ac:chgData name="Kerry Cushingham" userId="86824514-6ba9-47fa-afd5-6f5fd549892f" providerId="ADAL" clId="{C3356290-0869-4AD7-BA61-AF333CD2F76F}" dt="2025-01-09T09:06:12.689" v="15" actId="20577"/>
          <ac:spMkLst>
            <pc:docMk/>
            <pc:sldMk cId="4201529524" sldId="256"/>
            <ac:spMk id="2" creationId="{D2B62626-EBA2-A032-4DB2-7736E5FFBD73}"/>
          </ac:spMkLst>
        </pc:spChg>
        <pc:spChg chg="mod">
          <ac:chgData name="Kerry Cushingham" userId="86824514-6ba9-47fa-afd5-6f5fd549892f" providerId="ADAL" clId="{C3356290-0869-4AD7-BA61-AF333CD2F76F}" dt="2025-01-09T09:06:09.552" v="8" actId="20577"/>
          <ac:spMkLst>
            <pc:docMk/>
            <pc:sldMk cId="4201529524" sldId="256"/>
            <ac:spMk id="6" creationId="{2F43E64C-00CA-45C4-97CE-BB84CCB5D760}"/>
          </ac:spMkLst>
        </pc:spChg>
      </pc:sldChg>
      <pc:sldChg chg="modSp mod">
        <pc:chgData name="Kerry Cushingham" userId="86824514-6ba9-47fa-afd5-6f5fd549892f" providerId="ADAL" clId="{C3356290-0869-4AD7-BA61-AF333CD2F76F}" dt="2025-01-09T09:06:41.214" v="39" actId="20577"/>
        <pc:sldMkLst>
          <pc:docMk/>
          <pc:sldMk cId="2573440701" sldId="257"/>
        </pc:sldMkLst>
        <pc:spChg chg="mod">
          <ac:chgData name="Kerry Cushingham" userId="86824514-6ba9-47fa-afd5-6f5fd549892f" providerId="ADAL" clId="{C3356290-0869-4AD7-BA61-AF333CD2F76F}" dt="2025-01-09T09:06:41.214" v="39" actId="20577"/>
          <ac:spMkLst>
            <pc:docMk/>
            <pc:sldMk cId="2573440701" sldId="257"/>
            <ac:spMk id="2" creationId="{E2CEAFB1-1DBA-FF42-7555-A94D82A0991C}"/>
          </ac:spMkLst>
        </pc:spChg>
      </pc:sldChg>
      <pc:sldChg chg="modSp mod">
        <pc:chgData name="Kerry Cushingham" userId="86824514-6ba9-47fa-afd5-6f5fd549892f" providerId="ADAL" clId="{C3356290-0869-4AD7-BA61-AF333CD2F76F}" dt="2025-01-09T13:47:34.758" v="197"/>
        <pc:sldMkLst>
          <pc:docMk/>
          <pc:sldMk cId="966966642" sldId="258"/>
        </pc:sldMkLst>
        <pc:spChg chg="mod">
          <ac:chgData name="Kerry Cushingham" userId="86824514-6ba9-47fa-afd5-6f5fd549892f" providerId="ADAL" clId="{C3356290-0869-4AD7-BA61-AF333CD2F76F}" dt="2025-01-09T09:06:47.499" v="48" actId="20577"/>
          <ac:spMkLst>
            <pc:docMk/>
            <pc:sldMk cId="966966642" sldId="258"/>
            <ac:spMk id="4" creationId="{1CFF2C19-65F6-1102-F309-A4EB26D71B0A}"/>
          </ac:spMkLst>
        </pc:spChg>
        <pc:spChg chg="mod">
          <ac:chgData name="Kerry Cushingham" userId="86824514-6ba9-47fa-afd5-6f5fd549892f" providerId="ADAL" clId="{C3356290-0869-4AD7-BA61-AF333CD2F76F}" dt="2025-01-09T13:47:34.758" v="197"/>
          <ac:spMkLst>
            <pc:docMk/>
            <pc:sldMk cId="966966642" sldId="258"/>
            <ac:spMk id="6" creationId="{F244413B-155A-D2E4-21B8-1741CFD21412}"/>
          </ac:spMkLst>
        </pc:spChg>
      </pc:sldChg>
      <pc:sldChg chg="addSp delSp modSp mod modNotesTx">
        <pc:chgData name="Kerry Cushingham" userId="86824514-6ba9-47fa-afd5-6f5fd549892f" providerId="ADAL" clId="{C3356290-0869-4AD7-BA61-AF333CD2F76F}" dt="2025-01-09T13:48:04.283" v="209" actId="20577"/>
        <pc:sldMkLst>
          <pc:docMk/>
          <pc:sldMk cId="365417522" sldId="259"/>
        </pc:sldMkLst>
        <pc:spChg chg="mod">
          <ac:chgData name="Kerry Cushingham" userId="86824514-6ba9-47fa-afd5-6f5fd549892f" providerId="ADAL" clId="{C3356290-0869-4AD7-BA61-AF333CD2F76F}" dt="2025-01-09T09:06:57.906" v="57" actId="20577"/>
          <ac:spMkLst>
            <pc:docMk/>
            <pc:sldMk cId="365417522" sldId="259"/>
            <ac:spMk id="4" creationId="{87561CB5-5F0B-43A4-1977-D2EB6FD3A6B0}"/>
          </ac:spMkLst>
        </pc:spChg>
        <pc:spChg chg="del">
          <ac:chgData name="Kerry Cushingham" userId="86824514-6ba9-47fa-afd5-6f5fd549892f" providerId="ADAL" clId="{C3356290-0869-4AD7-BA61-AF333CD2F76F}" dt="2025-01-09T13:47:58.020" v="206" actId="478"/>
          <ac:spMkLst>
            <pc:docMk/>
            <pc:sldMk cId="365417522" sldId="259"/>
            <ac:spMk id="10" creationId="{076D50E1-6F1B-1EB2-A0F4-D5D148A3659C}"/>
          </ac:spMkLst>
        </pc:spChg>
        <pc:spChg chg="add mod">
          <ac:chgData name="Kerry Cushingham" userId="86824514-6ba9-47fa-afd5-6f5fd549892f" providerId="ADAL" clId="{C3356290-0869-4AD7-BA61-AF333CD2F76F}" dt="2025-01-09T13:47:56.258" v="205"/>
          <ac:spMkLst>
            <pc:docMk/>
            <pc:sldMk cId="365417522" sldId="259"/>
            <ac:spMk id="11" creationId="{7871D1CD-722A-6330-317B-3B4FB55F8443}"/>
          </ac:spMkLst>
        </pc:spChg>
        <pc:spChg chg="add mod">
          <ac:chgData name="Kerry Cushingham" userId="86824514-6ba9-47fa-afd5-6f5fd549892f" providerId="ADAL" clId="{C3356290-0869-4AD7-BA61-AF333CD2F76F}" dt="2025-01-09T13:47:58.221" v="207"/>
          <ac:spMkLst>
            <pc:docMk/>
            <pc:sldMk cId="365417522" sldId="259"/>
            <ac:spMk id="12" creationId="{2D12193F-3ECA-3226-22F9-9C7C58B23AC5}"/>
          </ac:spMkLst>
        </pc:spChg>
        <pc:picChg chg="del">
          <ac:chgData name="Kerry Cushingham" userId="86824514-6ba9-47fa-afd5-6f5fd549892f" providerId="ADAL" clId="{C3356290-0869-4AD7-BA61-AF333CD2F76F}" dt="2025-01-09T13:47:44.961" v="200" actId="478"/>
          <ac:picMkLst>
            <pc:docMk/>
            <pc:sldMk cId="365417522" sldId="259"/>
            <ac:picMk id="6" creationId="{96BC72C3-1193-E302-4A99-3C1D58878AA7}"/>
          </ac:picMkLst>
        </pc:picChg>
        <pc:picChg chg="add mod">
          <ac:chgData name="Kerry Cushingham" userId="86824514-6ba9-47fa-afd5-6f5fd549892f" providerId="ADAL" clId="{C3356290-0869-4AD7-BA61-AF333CD2F76F}" dt="2025-01-09T13:47:46.610" v="201" actId="1076"/>
          <ac:picMkLst>
            <pc:docMk/>
            <pc:sldMk cId="365417522" sldId="259"/>
            <ac:picMk id="7" creationId="{B8932F6E-A0E4-D9B3-BD45-9E4A6BE21AF9}"/>
          </ac:picMkLst>
        </pc:picChg>
        <pc:picChg chg="add mod">
          <ac:chgData name="Kerry Cushingham" userId="86824514-6ba9-47fa-afd5-6f5fd549892f" providerId="ADAL" clId="{C3356290-0869-4AD7-BA61-AF333CD2F76F}" dt="2025-01-09T13:47:51.588" v="204" actId="1076"/>
          <ac:picMkLst>
            <pc:docMk/>
            <pc:sldMk cId="365417522" sldId="259"/>
            <ac:picMk id="8" creationId="{6B2E0558-A959-CBC2-8A2D-8BA431847AF6}"/>
          </ac:picMkLst>
        </pc:picChg>
        <pc:picChg chg="del">
          <ac:chgData name="Kerry Cushingham" userId="86824514-6ba9-47fa-afd5-6f5fd549892f" providerId="ADAL" clId="{C3356290-0869-4AD7-BA61-AF333CD2F76F}" dt="2025-01-09T13:47:48.511" v="202" actId="478"/>
          <ac:picMkLst>
            <pc:docMk/>
            <pc:sldMk cId="365417522" sldId="259"/>
            <ac:picMk id="9" creationId="{A05E8D0A-BA54-CCD1-CADC-9883F66370FB}"/>
          </ac:picMkLst>
        </pc:picChg>
      </pc:sldChg>
      <pc:sldChg chg="addSp delSp modSp mod modNotesTx">
        <pc:chgData name="Kerry Cushingham" userId="86824514-6ba9-47fa-afd5-6f5fd549892f" providerId="ADAL" clId="{C3356290-0869-4AD7-BA61-AF333CD2F76F}" dt="2025-01-09T13:48:43.828" v="224" actId="20577"/>
        <pc:sldMkLst>
          <pc:docMk/>
          <pc:sldMk cId="602011260" sldId="260"/>
        </pc:sldMkLst>
        <pc:spChg chg="mod">
          <ac:chgData name="Kerry Cushingham" userId="86824514-6ba9-47fa-afd5-6f5fd549892f" providerId="ADAL" clId="{C3356290-0869-4AD7-BA61-AF333CD2F76F}" dt="2025-01-09T09:07:06.048" v="66" actId="20577"/>
          <ac:spMkLst>
            <pc:docMk/>
            <pc:sldMk cId="602011260" sldId="260"/>
            <ac:spMk id="5" creationId="{1523EA05-249B-550F-69CB-0BB9D91E3D3F}"/>
          </ac:spMkLst>
        </pc:spChg>
        <pc:spChg chg="add mod">
          <ac:chgData name="Kerry Cushingham" userId="86824514-6ba9-47fa-afd5-6f5fd549892f" providerId="ADAL" clId="{C3356290-0869-4AD7-BA61-AF333CD2F76F}" dt="2025-01-09T13:48:38.018" v="222" actId="1076"/>
          <ac:spMkLst>
            <pc:docMk/>
            <pc:sldMk cId="602011260" sldId="260"/>
            <ac:spMk id="10" creationId="{F3213DCE-FA4C-EFD1-84EA-15395F8D893A}"/>
          </ac:spMkLst>
        </pc:spChg>
        <pc:spChg chg="del mod">
          <ac:chgData name="Kerry Cushingham" userId="86824514-6ba9-47fa-afd5-6f5fd549892f" providerId="ADAL" clId="{C3356290-0869-4AD7-BA61-AF333CD2F76F}" dt="2025-01-09T13:48:34.782" v="221" actId="478"/>
          <ac:spMkLst>
            <pc:docMk/>
            <pc:sldMk cId="602011260" sldId="260"/>
            <ac:spMk id="12" creationId="{4A2049D5-869F-0765-807D-6D138C6A7983}"/>
          </ac:spMkLst>
        </pc:spChg>
        <pc:picChg chg="add mod">
          <ac:chgData name="Kerry Cushingham" userId="86824514-6ba9-47fa-afd5-6f5fd549892f" providerId="ADAL" clId="{C3356290-0869-4AD7-BA61-AF333CD2F76F}" dt="2025-01-09T13:48:16.389" v="213" actId="1076"/>
          <ac:picMkLst>
            <pc:docMk/>
            <pc:sldMk cId="602011260" sldId="260"/>
            <ac:picMk id="7" creationId="{4F2ADCEA-ADD9-5B01-52E8-CA4972FD4B6B}"/>
          </ac:picMkLst>
        </pc:picChg>
        <pc:picChg chg="add mod">
          <ac:chgData name="Kerry Cushingham" userId="86824514-6ba9-47fa-afd5-6f5fd549892f" providerId="ADAL" clId="{C3356290-0869-4AD7-BA61-AF333CD2F76F}" dt="2025-01-09T13:48:26.556" v="217" actId="14100"/>
          <ac:picMkLst>
            <pc:docMk/>
            <pc:sldMk cId="602011260" sldId="260"/>
            <ac:picMk id="8" creationId="{ACAB7F9A-0361-198F-838F-4A774E385C7E}"/>
          </ac:picMkLst>
        </pc:picChg>
        <pc:picChg chg="del mod">
          <ac:chgData name="Kerry Cushingham" userId="86824514-6ba9-47fa-afd5-6f5fd549892f" providerId="ADAL" clId="{C3356290-0869-4AD7-BA61-AF333CD2F76F}" dt="2025-01-09T13:48:13.008" v="211" actId="478"/>
          <ac:picMkLst>
            <pc:docMk/>
            <pc:sldMk cId="602011260" sldId="260"/>
            <ac:picMk id="9" creationId="{D0FC9657-040B-EB0C-3FBA-F4CF51C54D61}"/>
          </ac:picMkLst>
        </pc:picChg>
        <pc:picChg chg="del">
          <ac:chgData name="Kerry Cushingham" userId="86824514-6ba9-47fa-afd5-6f5fd549892f" providerId="ADAL" clId="{C3356290-0869-4AD7-BA61-AF333CD2F76F}" dt="2025-01-09T13:48:19.938" v="214" actId="478"/>
          <ac:picMkLst>
            <pc:docMk/>
            <pc:sldMk cId="602011260" sldId="260"/>
            <ac:picMk id="11" creationId="{2EA1798A-3BEE-2BF1-A405-0A690A8E17AF}"/>
          </ac:picMkLst>
        </pc:picChg>
      </pc:sldChg>
      <pc:sldChg chg="addSp delSp modSp mod modNotesTx">
        <pc:chgData name="Kerry Cushingham" userId="86824514-6ba9-47fa-afd5-6f5fd549892f" providerId="ADAL" clId="{C3356290-0869-4AD7-BA61-AF333CD2F76F}" dt="2025-01-09T13:50:20.239" v="255" actId="20577"/>
        <pc:sldMkLst>
          <pc:docMk/>
          <pc:sldMk cId="435474722" sldId="261"/>
        </pc:sldMkLst>
        <pc:spChg chg="mod">
          <ac:chgData name="Kerry Cushingham" userId="86824514-6ba9-47fa-afd5-6f5fd549892f" providerId="ADAL" clId="{C3356290-0869-4AD7-BA61-AF333CD2F76F}" dt="2025-01-09T09:07:15.487" v="77" actId="20577"/>
          <ac:spMkLst>
            <pc:docMk/>
            <pc:sldMk cId="435474722" sldId="261"/>
            <ac:spMk id="5" creationId="{CD3E1EDF-7C39-DAED-2168-09C467FB93B5}"/>
          </ac:spMkLst>
        </pc:spChg>
        <pc:spChg chg="del">
          <ac:chgData name="Kerry Cushingham" userId="86824514-6ba9-47fa-afd5-6f5fd549892f" providerId="ADAL" clId="{C3356290-0869-4AD7-BA61-AF333CD2F76F}" dt="2025-01-09T13:50:07.827" v="251" actId="478"/>
          <ac:spMkLst>
            <pc:docMk/>
            <pc:sldMk cId="435474722" sldId="261"/>
            <ac:spMk id="11" creationId="{6621F0C1-4364-580E-4CB7-539284E66E40}"/>
          </ac:spMkLst>
        </pc:spChg>
        <pc:spChg chg="del">
          <ac:chgData name="Kerry Cushingham" userId="86824514-6ba9-47fa-afd5-6f5fd549892f" providerId="ADAL" clId="{C3356290-0869-4AD7-BA61-AF333CD2F76F}" dt="2025-01-09T13:49:43.397" v="244" actId="478"/>
          <ac:spMkLst>
            <pc:docMk/>
            <pc:sldMk cId="435474722" sldId="261"/>
            <ac:spMk id="12" creationId="{C52A54FF-054F-0F17-768A-F754B86F02BF}"/>
          </ac:spMkLst>
        </pc:spChg>
        <pc:spChg chg="del">
          <ac:chgData name="Kerry Cushingham" userId="86824514-6ba9-47fa-afd5-6f5fd549892f" providerId="ADAL" clId="{C3356290-0869-4AD7-BA61-AF333CD2F76F}" dt="2025-01-09T13:49:53.539" v="248" actId="478"/>
          <ac:spMkLst>
            <pc:docMk/>
            <pc:sldMk cId="435474722" sldId="261"/>
            <ac:spMk id="13" creationId="{67249CEE-1FFE-5438-5FCE-7DE4CAFE920E}"/>
          </ac:spMkLst>
        </pc:spChg>
        <pc:spChg chg="add mod">
          <ac:chgData name="Kerry Cushingham" userId="86824514-6ba9-47fa-afd5-6f5fd549892f" providerId="ADAL" clId="{C3356290-0869-4AD7-BA61-AF333CD2F76F}" dt="2025-01-09T13:49:45.856" v="245" actId="1076"/>
          <ac:spMkLst>
            <pc:docMk/>
            <pc:sldMk cId="435474722" sldId="261"/>
            <ac:spMk id="16" creationId="{0B0B5CC9-A3F3-A538-6083-45B47D5B0115}"/>
          </ac:spMkLst>
        </pc:spChg>
        <pc:spChg chg="add mod">
          <ac:chgData name="Kerry Cushingham" userId="86824514-6ba9-47fa-afd5-6f5fd549892f" providerId="ADAL" clId="{C3356290-0869-4AD7-BA61-AF333CD2F76F}" dt="2025-01-09T13:50:03.043" v="250" actId="1076"/>
          <ac:spMkLst>
            <pc:docMk/>
            <pc:sldMk cId="435474722" sldId="261"/>
            <ac:spMk id="17" creationId="{27C2ADA0-A4E1-D667-4BDC-C78D0EEB6C51}"/>
          </ac:spMkLst>
        </pc:spChg>
        <pc:spChg chg="add mod">
          <ac:chgData name="Kerry Cushingham" userId="86824514-6ba9-47fa-afd5-6f5fd549892f" providerId="ADAL" clId="{C3356290-0869-4AD7-BA61-AF333CD2F76F}" dt="2025-01-09T13:50:08.103" v="252"/>
          <ac:spMkLst>
            <pc:docMk/>
            <pc:sldMk cId="435474722" sldId="261"/>
            <ac:spMk id="18" creationId="{E9AE326B-D648-76FF-24EE-07FE909D5489}"/>
          </ac:spMkLst>
        </pc:spChg>
        <pc:spChg chg="add mod">
          <ac:chgData name="Kerry Cushingham" userId="86824514-6ba9-47fa-afd5-6f5fd549892f" providerId="ADAL" clId="{C3356290-0869-4AD7-BA61-AF333CD2F76F}" dt="2025-01-09T13:50:10.705" v="253"/>
          <ac:spMkLst>
            <pc:docMk/>
            <pc:sldMk cId="435474722" sldId="261"/>
            <ac:spMk id="19" creationId="{AE5AF638-0907-86AB-069C-B3F0AF20172B}"/>
          </ac:spMkLst>
        </pc:spChg>
        <pc:picChg chg="add mod">
          <ac:chgData name="Kerry Cushingham" userId="86824514-6ba9-47fa-afd5-6f5fd549892f" providerId="ADAL" clId="{C3356290-0869-4AD7-BA61-AF333CD2F76F}" dt="2025-01-09T13:49:02.038" v="229" actId="1076"/>
          <ac:picMkLst>
            <pc:docMk/>
            <pc:sldMk cId="435474722" sldId="261"/>
            <ac:picMk id="7" creationId="{8358F5AC-AE23-84AF-EA69-2447C6E2D6E7}"/>
          </ac:picMkLst>
        </pc:picChg>
        <pc:picChg chg="add mod">
          <ac:chgData name="Kerry Cushingham" userId="86824514-6ba9-47fa-afd5-6f5fd549892f" providerId="ADAL" clId="{C3356290-0869-4AD7-BA61-AF333CD2F76F}" dt="2025-01-09T13:49:00.272" v="228"/>
          <ac:picMkLst>
            <pc:docMk/>
            <pc:sldMk cId="435474722" sldId="261"/>
            <ac:picMk id="8" creationId="{6585DA2C-723A-93F8-2302-D80B3C1837BB}"/>
          </ac:picMkLst>
        </pc:picChg>
        <pc:picChg chg="add del">
          <ac:chgData name="Kerry Cushingham" userId="86824514-6ba9-47fa-afd5-6f5fd549892f" providerId="ADAL" clId="{C3356290-0869-4AD7-BA61-AF333CD2F76F}" dt="2025-01-09T13:49:14.163" v="235" actId="478"/>
          <ac:picMkLst>
            <pc:docMk/>
            <pc:sldMk cId="435474722" sldId="261"/>
            <ac:picMk id="9" creationId="{FDF47BC8-A419-64D3-1629-501735F25734}"/>
          </ac:picMkLst>
        </pc:picChg>
        <pc:picChg chg="del mod">
          <ac:chgData name="Kerry Cushingham" userId="86824514-6ba9-47fa-afd5-6f5fd549892f" providerId="ADAL" clId="{C3356290-0869-4AD7-BA61-AF333CD2F76F}" dt="2025-01-09T13:49:26.187" v="241" actId="478"/>
          <ac:picMkLst>
            <pc:docMk/>
            <pc:sldMk cId="435474722" sldId="261"/>
            <ac:picMk id="10" creationId="{3F5C6894-4F40-2E9B-89EE-6B14C0F246CB}"/>
          </ac:picMkLst>
        </pc:picChg>
        <pc:picChg chg="add mod">
          <ac:chgData name="Kerry Cushingham" userId="86824514-6ba9-47fa-afd5-6f5fd549892f" providerId="ADAL" clId="{C3356290-0869-4AD7-BA61-AF333CD2F76F}" dt="2025-01-09T13:49:16.330" v="236" actId="14100"/>
          <ac:picMkLst>
            <pc:docMk/>
            <pc:sldMk cId="435474722" sldId="261"/>
            <ac:picMk id="14" creationId="{16581D03-C1F9-B3AB-A66A-06D2E30EAABD}"/>
          </ac:picMkLst>
        </pc:picChg>
        <pc:picChg chg="add mod">
          <ac:chgData name="Kerry Cushingham" userId="86824514-6ba9-47fa-afd5-6f5fd549892f" providerId="ADAL" clId="{C3356290-0869-4AD7-BA61-AF333CD2F76F}" dt="2025-01-09T13:49:28.092" v="242" actId="14100"/>
          <ac:picMkLst>
            <pc:docMk/>
            <pc:sldMk cId="435474722" sldId="261"/>
            <ac:picMk id="15" creationId="{BC9ACB40-9BFB-6BC6-A9E3-28E340D6C691}"/>
          </ac:picMkLst>
        </pc:picChg>
      </pc:sldChg>
      <pc:sldChg chg="addSp delSp modSp mod modNotesTx">
        <pc:chgData name="Kerry Cushingham" userId="86824514-6ba9-47fa-afd5-6f5fd549892f" providerId="ADAL" clId="{C3356290-0869-4AD7-BA61-AF333CD2F76F}" dt="2025-01-09T13:51:05.139" v="271" actId="1076"/>
        <pc:sldMkLst>
          <pc:docMk/>
          <pc:sldMk cId="949900639" sldId="262"/>
        </pc:sldMkLst>
        <pc:spChg chg="mod">
          <ac:chgData name="Kerry Cushingham" userId="86824514-6ba9-47fa-afd5-6f5fd549892f" providerId="ADAL" clId="{C3356290-0869-4AD7-BA61-AF333CD2F76F}" dt="2025-01-09T09:07:23.789" v="86" actId="20577"/>
          <ac:spMkLst>
            <pc:docMk/>
            <pc:sldMk cId="949900639" sldId="262"/>
            <ac:spMk id="4" creationId="{D936B7A7-D447-700E-3481-A45872CCE2EE}"/>
          </ac:spMkLst>
        </pc:spChg>
        <pc:spChg chg="del">
          <ac:chgData name="Kerry Cushingham" userId="86824514-6ba9-47fa-afd5-6f5fd549892f" providerId="ADAL" clId="{C3356290-0869-4AD7-BA61-AF333CD2F76F}" dt="2025-01-09T13:50:55.390" v="268" actId="478"/>
          <ac:spMkLst>
            <pc:docMk/>
            <pc:sldMk cId="949900639" sldId="262"/>
            <ac:spMk id="10" creationId="{25A8B063-D003-DD5E-1138-A6DD3BE4863C}"/>
          </ac:spMkLst>
        </pc:spChg>
        <pc:spChg chg="add mod">
          <ac:chgData name="Kerry Cushingham" userId="86824514-6ba9-47fa-afd5-6f5fd549892f" providerId="ADAL" clId="{C3356290-0869-4AD7-BA61-AF333CD2F76F}" dt="2025-01-09T13:51:05.139" v="271" actId="1076"/>
          <ac:spMkLst>
            <pc:docMk/>
            <pc:sldMk cId="949900639" sldId="262"/>
            <ac:spMk id="11" creationId="{CCF10749-46AC-89A5-9D10-DC06439122B5}"/>
          </ac:spMkLst>
        </pc:spChg>
        <pc:picChg chg="del">
          <ac:chgData name="Kerry Cushingham" userId="86824514-6ba9-47fa-afd5-6f5fd549892f" providerId="ADAL" clId="{C3356290-0869-4AD7-BA61-AF333CD2F76F}" dt="2025-01-09T13:50:38.179" v="261" actId="478"/>
          <ac:picMkLst>
            <pc:docMk/>
            <pc:sldMk cId="949900639" sldId="262"/>
            <ac:picMk id="6" creationId="{D8A69B62-70EF-E27D-2377-4BADB502C89E}"/>
          </ac:picMkLst>
        </pc:picChg>
        <pc:picChg chg="add mod">
          <ac:chgData name="Kerry Cushingham" userId="86824514-6ba9-47fa-afd5-6f5fd549892f" providerId="ADAL" clId="{C3356290-0869-4AD7-BA61-AF333CD2F76F}" dt="2025-01-09T13:50:42.897" v="263" actId="14100"/>
          <ac:picMkLst>
            <pc:docMk/>
            <pc:sldMk cId="949900639" sldId="262"/>
            <ac:picMk id="7" creationId="{4343B7BE-F852-09D6-303D-8897C8CBBF38}"/>
          </ac:picMkLst>
        </pc:picChg>
        <pc:picChg chg="add mod">
          <ac:chgData name="Kerry Cushingham" userId="86824514-6ba9-47fa-afd5-6f5fd549892f" providerId="ADAL" clId="{C3356290-0869-4AD7-BA61-AF333CD2F76F}" dt="2025-01-09T13:50:51.565" v="267" actId="14100"/>
          <ac:picMkLst>
            <pc:docMk/>
            <pc:sldMk cId="949900639" sldId="262"/>
            <ac:picMk id="8" creationId="{15073191-6C51-DEEA-60E1-C6E5738912DA}"/>
          </ac:picMkLst>
        </pc:picChg>
        <pc:picChg chg="del">
          <ac:chgData name="Kerry Cushingham" userId="86824514-6ba9-47fa-afd5-6f5fd549892f" providerId="ADAL" clId="{C3356290-0869-4AD7-BA61-AF333CD2F76F}" dt="2025-01-09T13:50:49.210" v="266" actId="478"/>
          <ac:picMkLst>
            <pc:docMk/>
            <pc:sldMk cId="949900639" sldId="262"/>
            <ac:picMk id="9" creationId="{D549DA0A-A2F9-B98F-F863-563C0C1F96AB}"/>
          </ac:picMkLst>
        </pc:picChg>
      </pc:sldChg>
      <pc:sldChg chg="modSp mod">
        <pc:chgData name="Kerry Cushingham" userId="86824514-6ba9-47fa-afd5-6f5fd549892f" providerId="ADAL" clId="{C3356290-0869-4AD7-BA61-AF333CD2F76F}" dt="2025-01-09T13:51:12.725" v="272"/>
        <pc:sldMkLst>
          <pc:docMk/>
          <pc:sldMk cId="3118733676" sldId="263"/>
        </pc:sldMkLst>
        <pc:spChg chg="mod">
          <ac:chgData name="Kerry Cushingham" userId="86824514-6ba9-47fa-afd5-6f5fd549892f" providerId="ADAL" clId="{C3356290-0869-4AD7-BA61-AF333CD2F76F}" dt="2025-01-09T09:07:32.544" v="95" actId="20577"/>
          <ac:spMkLst>
            <pc:docMk/>
            <pc:sldMk cId="3118733676" sldId="263"/>
            <ac:spMk id="5" creationId="{1BC526E2-8DE7-EBC2-4251-37C58AF84641}"/>
          </ac:spMkLst>
        </pc:spChg>
        <pc:spChg chg="mod">
          <ac:chgData name="Kerry Cushingham" userId="86824514-6ba9-47fa-afd5-6f5fd549892f" providerId="ADAL" clId="{C3356290-0869-4AD7-BA61-AF333CD2F76F}" dt="2025-01-09T13:51:12.725" v="272"/>
          <ac:spMkLst>
            <pc:docMk/>
            <pc:sldMk cId="3118733676" sldId="263"/>
            <ac:spMk id="9" creationId="{8F6FFC67-5DDC-78A8-9AC4-05D4169DE4DE}"/>
          </ac:spMkLst>
        </pc:spChg>
      </pc:sldChg>
      <pc:sldChg chg="addSp delSp modSp mod modNotesTx">
        <pc:chgData name="Kerry Cushingham" userId="86824514-6ba9-47fa-afd5-6f5fd549892f" providerId="ADAL" clId="{C3356290-0869-4AD7-BA61-AF333CD2F76F}" dt="2025-01-09T13:51:46.873" v="286" actId="14100"/>
        <pc:sldMkLst>
          <pc:docMk/>
          <pc:sldMk cId="1025922210" sldId="264"/>
        </pc:sldMkLst>
        <pc:spChg chg="mod">
          <ac:chgData name="Kerry Cushingham" userId="86824514-6ba9-47fa-afd5-6f5fd549892f" providerId="ADAL" clId="{C3356290-0869-4AD7-BA61-AF333CD2F76F}" dt="2025-01-09T09:07:42.946" v="104" actId="20577"/>
          <ac:spMkLst>
            <pc:docMk/>
            <pc:sldMk cId="1025922210" sldId="264"/>
            <ac:spMk id="4" creationId="{26C63E68-FB26-91B4-9106-FD644F2FC4F2}"/>
          </ac:spMkLst>
        </pc:spChg>
        <pc:picChg chg="del">
          <ac:chgData name="Kerry Cushingham" userId="86824514-6ba9-47fa-afd5-6f5fd549892f" providerId="ADAL" clId="{C3356290-0869-4AD7-BA61-AF333CD2F76F}" dt="2025-01-09T13:51:32.175" v="278" actId="478"/>
          <ac:picMkLst>
            <pc:docMk/>
            <pc:sldMk cId="1025922210" sldId="264"/>
            <ac:picMk id="6" creationId="{736539BA-549B-C818-E847-427A6598380D}"/>
          </ac:picMkLst>
        </pc:picChg>
        <pc:picChg chg="add mod">
          <ac:chgData name="Kerry Cushingham" userId="86824514-6ba9-47fa-afd5-6f5fd549892f" providerId="ADAL" clId="{C3356290-0869-4AD7-BA61-AF333CD2F76F}" dt="2025-01-09T13:51:37.091" v="280" actId="14100"/>
          <ac:picMkLst>
            <pc:docMk/>
            <pc:sldMk cId="1025922210" sldId="264"/>
            <ac:picMk id="7" creationId="{F1A51310-563E-AB4A-F75E-08F94FEE5185}"/>
          </ac:picMkLst>
        </pc:picChg>
        <pc:picChg chg="add mod">
          <ac:chgData name="Kerry Cushingham" userId="86824514-6ba9-47fa-afd5-6f5fd549892f" providerId="ADAL" clId="{C3356290-0869-4AD7-BA61-AF333CD2F76F}" dt="2025-01-09T13:51:46.873" v="286" actId="14100"/>
          <ac:picMkLst>
            <pc:docMk/>
            <pc:sldMk cId="1025922210" sldId="264"/>
            <ac:picMk id="8" creationId="{4B60EA9C-0C9B-8005-C30C-D40F142ED5F2}"/>
          </ac:picMkLst>
        </pc:picChg>
        <pc:picChg chg="del">
          <ac:chgData name="Kerry Cushingham" userId="86824514-6ba9-47fa-afd5-6f5fd549892f" providerId="ADAL" clId="{C3356290-0869-4AD7-BA61-AF333CD2F76F}" dt="2025-01-09T13:51:42.309" v="283" actId="478"/>
          <ac:picMkLst>
            <pc:docMk/>
            <pc:sldMk cId="1025922210" sldId="264"/>
            <ac:picMk id="9" creationId="{8F7455FA-451D-2A79-EA7C-B536B6B5DCE6}"/>
          </ac:picMkLst>
        </pc:picChg>
      </pc:sldChg>
      <pc:sldChg chg="modSp mod">
        <pc:chgData name="Kerry Cushingham" userId="86824514-6ba9-47fa-afd5-6f5fd549892f" providerId="ADAL" clId="{C3356290-0869-4AD7-BA61-AF333CD2F76F}" dt="2025-01-09T09:07:50.880" v="113" actId="20577"/>
        <pc:sldMkLst>
          <pc:docMk/>
          <pc:sldMk cId="2825145289" sldId="265"/>
        </pc:sldMkLst>
        <pc:spChg chg="mod">
          <ac:chgData name="Kerry Cushingham" userId="86824514-6ba9-47fa-afd5-6f5fd549892f" providerId="ADAL" clId="{C3356290-0869-4AD7-BA61-AF333CD2F76F}" dt="2025-01-09T09:07:50.880" v="113" actId="20577"/>
          <ac:spMkLst>
            <pc:docMk/>
            <pc:sldMk cId="2825145289" sldId="265"/>
            <ac:spMk id="3" creationId="{FE57AEE9-FE95-787D-CE56-4C796BF39783}"/>
          </ac:spMkLst>
        </pc:spChg>
      </pc:sldChg>
      <pc:sldChg chg="addSp delSp modSp mod modNotesTx">
        <pc:chgData name="Kerry Cushingham" userId="86824514-6ba9-47fa-afd5-6f5fd549892f" providerId="ADAL" clId="{C3356290-0869-4AD7-BA61-AF333CD2F76F}" dt="2025-01-09T13:53:19.125" v="300" actId="20577"/>
        <pc:sldMkLst>
          <pc:docMk/>
          <pc:sldMk cId="2872323688" sldId="266"/>
        </pc:sldMkLst>
        <pc:spChg chg="mod">
          <ac:chgData name="Kerry Cushingham" userId="86824514-6ba9-47fa-afd5-6f5fd549892f" providerId="ADAL" clId="{C3356290-0869-4AD7-BA61-AF333CD2F76F}" dt="2025-01-09T09:08:00.163" v="122" actId="20577"/>
          <ac:spMkLst>
            <pc:docMk/>
            <pc:sldMk cId="2872323688" sldId="266"/>
            <ac:spMk id="4" creationId="{64378AF0-C585-D107-DB52-1D4FE38B0287}"/>
          </ac:spMkLst>
        </pc:spChg>
        <pc:spChg chg="del">
          <ac:chgData name="Kerry Cushingham" userId="86824514-6ba9-47fa-afd5-6f5fd549892f" providerId="ADAL" clId="{C3356290-0869-4AD7-BA61-AF333CD2F76F}" dt="2025-01-09T13:52:57.706" v="297" actId="478"/>
          <ac:spMkLst>
            <pc:docMk/>
            <pc:sldMk cId="2872323688" sldId="266"/>
            <ac:spMk id="10" creationId="{1FC92194-B6A4-C2BC-84D8-0FC039ADF3E8}"/>
          </ac:spMkLst>
        </pc:spChg>
        <pc:spChg chg="add mod">
          <ac:chgData name="Kerry Cushingham" userId="86824514-6ba9-47fa-afd5-6f5fd549892f" providerId="ADAL" clId="{C3356290-0869-4AD7-BA61-AF333CD2F76F}" dt="2025-01-09T13:52:58.016" v="298"/>
          <ac:spMkLst>
            <pc:docMk/>
            <pc:sldMk cId="2872323688" sldId="266"/>
            <ac:spMk id="11" creationId="{AE287E4D-8576-E580-5AF0-163FE989DC08}"/>
          </ac:spMkLst>
        </pc:spChg>
        <pc:picChg chg="del">
          <ac:chgData name="Kerry Cushingham" userId="86824514-6ba9-47fa-afd5-6f5fd549892f" providerId="ADAL" clId="{C3356290-0869-4AD7-BA61-AF333CD2F76F}" dt="2025-01-09T13:52:41.052" v="290" actId="478"/>
          <ac:picMkLst>
            <pc:docMk/>
            <pc:sldMk cId="2872323688" sldId="266"/>
            <ac:picMk id="6" creationId="{00011C0A-C196-20DA-8D7C-111D2C3D56DD}"/>
          </ac:picMkLst>
        </pc:picChg>
        <pc:picChg chg="add mod">
          <ac:chgData name="Kerry Cushingham" userId="86824514-6ba9-47fa-afd5-6f5fd549892f" providerId="ADAL" clId="{C3356290-0869-4AD7-BA61-AF333CD2F76F}" dt="2025-01-09T13:52:43.345" v="291" actId="14100"/>
          <ac:picMkLst>
            <pc:docMk/>
            <pc:sldMk cId="2872323688" sldId="266"/>
            <ac:picMk id="7" creationId="{9EAC9046-B96F-31A0-3836-A48B229CC10F}"/>
          </ac:picMkLst>
        </pc:picChg>
        <pc:picChg chg="add mod">
          <ac:chgData name="Kerry Cushingham" userId="86824514-6ba9-47fa-afd5-6f5fd549892f" providerId="ADAL" clId="{C3356290-0869-4AD7-BA61-AF333CD2F76F}" dt="2025-01-09T13:52:51.814" v="296" actId="14100"/>
          <ac:picMkLst>
            <pc:docMk/>
            <pc:sldMk cId="2872323688" sldId="266"/>
            <ac:picMk id="8" creationId="{6C35F643-64C0-06AA-7B76-F4015BC19441}"/>
          </ac:picMkLst>
        </pc:picChg>
        <pc:picChg chg="del">
          <ac:chgData name="Kerry Cushingham" userId="86824514-6ba9-47fa-afd5-6f5fd549892f" providerId="ADAL" clId="{C3356290-0869-4AD7-BA61-AF333CD2F76F}" dt="2025-01-09T13:52:49.718" v="295" actId="478"/>
          <ac:picMkLst>
            <pc:docMk/>
            <pc:sldMk cId="2872323688" sldId="266"/>
            <ac:picMk id="9" creationId="{7DA07614-C627-286D-32E3-C88742CB0108}"/>
          </ac:picMkLst>
        </pc:picChg>
      </pc:sldChg>
      <pc:sldChg chg="addSp delSp modSp mod">
        <pc:chgData name="Kerry Cushingham" userId="86824514-6ba9-47fa-afd5-6f5fd549892f" providerId="ADAL" clId="{C3356290-0869-4AD7-BA61-AF333CD2F76F}" dt="2025-01-09T14:32:54.327" v="350" actId="1076"/>
        <pc:sldMkLst>
          <pc:docMk/>
          <pc:sldMk cId="878286157" sldId="267"/>
        </pc:sldMkLst>
        <pc:spChg chg="mod">
          <ac:chgData name="Kerry Cushingham" userId="86824514-6ba9-47fa-afd5-6f5fd549892f" providerId="ADAL" clId="{C3356290-0869-4AD7-BA61-AF333CD2F76F}" dt="2025-01-09T09:08:35.220" v="160" actId="20577"/>
          <ac:spMkLst>
            <pc:docMk/>
            <pc:sldMk cId="878286157" sldId="267"/>
            <ac:spMk id="5" creationId="{BF1688E2-4D2A-DEB3-0CB7-D90860E02696}"/>
          </ac:spMkLst>
        </pc:spChg>
        <pc:spChg chg="del">
          <ac:chgData name="Kerry Cushingham" userId="86824514-6ba9-47fa-afd5-6f5fd549892f" providerId="ADAL" clId="{C3356290-0869-4AD7-BA61-AF333CD2F76F}" dt="2025-01-09T14:32:49.588" v="348" actId="478"/>
          <ac:spMkLst>
            <pc:docMk/>
            <pc:sldMk cId="878286157" sldId="267"/>
            <ac:spMk id="11" creationId="{7660AFB5-7DD6-A042-547C-CBCAEFEC8C18}"/>
          </ac:spMkLst>
        </pc:spChg>
        <pc:spChg chg="del">
          <ac:chgData name="Kerry Cushingham" userId="86824514-6ba9-47fa-afd5-6f5fd549892f" providerId="ADAL" clId="{C3356290-0869-4AD7-BA61-AF333CD2F76F}" dt="2025-01-09T14:32:30.365" v="343" actId="478"/>
          <ac:spMkLst>
            <pc:docMk/>
            <pc:sldMk cId="878286157" sldId="267"/>
            <ac:spMk id="12" creationId="{0E09A2D5-6B95-E8A6-BC65-E2AB4B51BD0C}"/>
          </ac:spMkLst>
        </pc:spChg>
        <pc:spChg chg="del">
          <ac:chgData name="Kerry Cushingham" userId="86824514-6ba9-47fa-afd5-6f5fd549892f" providerId="ADAL" clId="{C3356290-0869-4AD7-BA61-AF333CD2F76F}" dt="2025-01-09T14:32:38.517" v="345" actId="478"/>
          <ac:spMkLst>
            <pc:docMk/>
            <pc:sldMk cId="878286157" sldId="267"/>
            <ac:spMk id="13" creationId="{27E30F5B-712D-7CD7-802F-81E34AA539FE}"/>
          </ac:spMkLst>
        </pc:spChg>
        <pc:spChg chg="add mod">
          <ac:chgData name="Kerry Cushingham" userId="86824514-6ba9-47fa-afd5-6f5fd549892f" providerId="ADAL" clId="{C3356290-0869-4AD7-BA61-AF333CD2F76F}" dt="2025-01-09T14:32:33.537" v="344" actId="1076"/>
          <ac:spMkLst>
            <pc:docMk/>
            <pc:sldMk cId="878286157" sldId="267"/>
            <ac:spMk id="14" creationId="{D630D00F-8CAF-9B38-089E-9849E7C4D44B}"/>
          </ac:spMkLst>
        </pc:spChg>
        <pc:spChg chg="add mod">
          <ac:chgData name="Kerry Cushingham" userId="86824514-6ba9-47fa-afd5-6f5fd549892f" providerId="ADAL" clId="{C3356290-0869-4AD7-BA61-AF333CD2F76F}" dt="2025-01-09T14:32:44.600" v="347" actId="1076"/>
          <ac:spMkLst>
            <pc:docMk/>
            <pc:sldMk cId="878286157" sldId="267"/>
            <ac:spMk id="15" creationId="{A952190F-3F09-AE6F-44D0-699D4E7C7383}"/>
          </ac:spMkLst>
        </pc:spChg>
        <pc:spChg chg="add mod">
          <ac:chgData name="Kerry Cushingham" userId="86824514-6ba9-47fa-afd5-6f5fd549892f" providerId="ADAL" clId="{C3356290-0869-4AD7-BA61-AF333CD2F76F}" dt="2025-01-09T14:32:54.327" v="350" actId="1076"/>
          <ac:spMkLst>
            <pc:docMk/>
            <pc:sldMk cId="878286157" sldId="267"/>
            <ac:spMk id="16" creationId="{52CA1C29-6B1E-97E3-E9FF-085585085714}"/>
          </ac:spMkLst>
        </pc:spChg>
        <pc:picChg chg="add mod">
          <ac:chgData name="Kerry Cushingham" userId="86824514-6ba9-47fa-afd5-6f5fd549892f" providerId="ADAL" clId="{C3356290-0869-4AD7-BA61-AF333CD2F76F}" dt="2025-01-09T14:32:05.611" v="334" actId="14100"/>
          <ac:picMkLst>
            <pc:docMk/>
            <pc:sldMk cId="878286157" sldId="267"/>
            <ac:picMk id="7" creationId="{365EA0C4-08DC-02E4-AA95-E525DBB965CD}"/>
          </ac:picMkLst>
        </pc:picChg>
        <pc:picChg chg="add mod">
          <ac:chgData name="Kerry Cushingham" userId="86824514-6ba9-47fa-afd5-6f5fd549892f" providerId="ADAL" clId="{C3356290-0869-4AD7-BA61-AF333CD2F76F}" dt="2025-01-09T14:32:21.149" v="340" actId="14100"/>
          <ac:picMkLst>
            <pc:docMk/>
            <pc:sldMk cId="878286157" sldId="267"/>
            <ac:picMk id="8" creationId="{AA69FA06-49E0-0558-E329-CD8CC0D6E73A}"/>
          </ac:picMkLst>
        </pc:picChg>
        <pc:picChg chg="del">
          <ac:chgData name="Kerry Cushingham" userId="86824514-6ba9-47fa-afd5-6f5fd549892f" providerId="ADAL" clId="{C3356290-0869-4AD7-BA61-AF333CD2F76F}" dt="2025-01-09T14:32:03.766" v="333" actId="478"/>
          <ac:picMkLst>
            <pc:docMk/>
            <pc:sldMk cId="878286157" sldId="267"/>
            <ac:picMk id="9" creationId="{DBAF2C4D-669E-0B9E-2E49-26D1E2417129}"/>
          </ac:picMkLst>
        </pc:picChg>
        <pc:picChg chg="del">
          <ac:chgData name="Kerry Cushingham" userId="86824514-6ba9-47fa-afd5-6f5fd549892f" providerId="ADAL" clId="{C3356290-0869-4AD7-BA61-AF333CD2F76F}" dt="2025-01-09T14:32:18.119" v="339" actId="478"/>
          <ac:picMkLst>
            <pc:docMk/>
            <pc:sldMk cId="878286157" sldId="267"/>
            <ac:picMk id="10" creationId="{B5F5EDEF-F34D-1D6F-5BC3-B32B47849ACA}"/>
          </ac:picMkLst>
        </pc:picChg>
      </pc:sldChg>
      <pc:sldChg chg="addSp delSp modSp mod modNotesTx">
        <pc:chgData name="Kerry Cushingham" userId="86824514-6ba9-47fa-afd5-6f5fd549892f" providerId="ADAL" clId="{C3356290-0869-4AD7-BA61-AF333CD2F76F}" dt="2025-01-09T13:54:59.953" v="329" actId="1076"/>
        <pc:sldMkLst>
          <pc:docMk/>
          <pc:sldMk cId="4091038499" sldId="268"/>
        </pc:sldMkLst>
        <pc:spChg chg="mod">
          <ac:chgData name="Kerry Cushingham" userId="86824514-6ba9-47fa-afd5-6f5fd549892f" providerId="ADAL" clId="{C3356290-0869-4AD7-BA61-AF333CD2F76F}" dt="2025-01-09T09:08:15.779" v="142" actId="20577"/>
          <ac:spMkLst>
            <pc:docMk/>
            <pc:sldMk cId="4091038499" sldId="268"/>
            <ac:spMk id="3" creationId="{E43599A0-6E6B-4B97-83DA-473EF8896E47}"/>
          </ac:spMkLst>
        </pc:spChg>
        <pc:spChg chg="del">
          <ac:chgData name="Kerry Cushingham" userId="86824514-6ba9-47fa-afd5-6f5fd549892f" providerId="ADAL" clId="{C3356290-0869-4AD7-BA61-AF333CD2F76F}" dt="2025-01-09T13:54:56.940" v="327" actId="478"/>
          <ac:spMkLst>
            <pc:docMk/>
            <pc:sldMk cId="4091038499" sldId="268"/>
            <ac:spMk id="6" creationId="{6A188C1B-3DB1-B26A-9116-22A2586C6F1B}"/>
          </ac:spMkLst>
        </pc:spChg>
        <pc:spChg chg="add mod">
          <ac:chgData name="Kerry Cushingham" userId="86824514-6ba9-47fa-afd5-6f5fd549892f" providerId="ADAL" clId="{C3356290-0869-4AD7-BA61-AF333CD2F76F}" dt="2025-01-09T13:54:59.953" v="329" actId="1076"/>
          <ac:spMkLst>
            <pc:docMk/>
            <pc:sldMk cId="4091038499" sldId="268"/>
            <ac:spMk id="8" creationId="{EC045A0F-3B20-55E8-B55E-C937720F50DE}"/>
          </ac:spMkLst>
        </pc:spChg>
        <pc:picChg chg="del">
          <ac:chgData name="Kerry Cushingham" userId="86824514-6ba9-47fa-afd5-6f5fd549892f" providerId="ADAL" clId="{C3356290-0869-4AD7-BA61-AF333CD2F76F}" dt="2025-01-09T13:54:33.751" v="325" actId="478"/>
          <ac:picMkLst>
            <pc:docMk/>
            <pc:sldMk cId="4091038499" sldId="268"/>
            <ac:picMk id="5" creationId="{B8F368FC-E44A-F99E-CF75-82FDA28439B6}"/>
          </ac:picMkLst>
        </pc:picChg>
        <pc:picChg chg="add mod">
          <ac:chgData name="Kerry Cushingham" userId="86824514-6ba9-47fa-afd5-6f5fd549892f" providerId="ADAL" clId="{C3356290-0869-4AD7-BA61-AF333CD2F76F}" dt="2025-01-09T13:54:36.706" v="326" actId="14100"/>
          <ac:picMkLst>
            <pc:docMk/>
            <pc:sldMk cId="4091038499" sldId="268"/>
            <ac:picMk id="7" creationId="{DD713694-9BC7-3979-3727-47D347E1121B}"/>
          </ac:picMkLst>
        </pc:picChg>
      </pc:sldChg>
      <pc:sldChg chg="modSp mod">
        <pc:chgData name="Kerry Cushingham" userId="86824514-6ba9-47fa-afd5-6f5fd549892f" providerId="ADAL" clId="{C3356290-0869-4AD7-BA61-AF333CD2F76F}" dt="2025-01-09T09:08:28.167" v="151" actId="20577"/>
        <pc:sldMkLst>
          <pc:docMk/>
          <pc:sldMk cId="955790082" sldId="269"/>
        </pc:sldMkLst>
        <pc:spChg chg="mod">
          <ac:chgData name="Kerry Cushingham" userId="86824514-6ba9-47fa-afd5-6f5fd549892f" providerId="ADAL" clId="{C3356290-0869-4AD7-BA61-AF333CD2F76F}" dt="2025-01-09T09:08:28.167" v="151" actId="20577"/>
          <ac:spMkLst>
            <pc:docMk/>
            <pc:sldMk cId="955790082" sldId="269"/>
            <ac:spMk id="4" creationId="{3D8410E4-BB1A-09A0-7C44-A7F3F1A3AB28}"/>
          </ac:spMkLst>
        </pc:spChg>
      </pc:sldChg>
      <pc:sldChg chg="addSp delSp modSp mod modNotesTx">
        <pc:chgData name="Kerry Cushingham" userId="86824514-6ba9-47fa-afd5-6f5fd549892f" providerId="ADAL" clId="{C3356290-0869-4AD7-BA61-AF333CD2F76F}" dt="2025-01-09T13:54:08.164" v="319" actId="1076"/>
        <pc:sldMkLst>
          <pc:docMk/>
          <pc:sldMk cId="701411869" sldId="270"/>
        </pc:sldMkLst>
        <pc:spChg chg="mod">
          <ac:chgData name="Kerry Cushingham" userId="86824514-6ba9-47fa-afd5-6f5fd549892f" providerId="ADAL" clId="{C3356290-0869-4AD7-BA61-AF333CD2F76F}" dt="2025-01-09T09:08:08.405" v="131" actId="20577"/>
          <ac:spMkLst>
            <pc:docMk/>
            <pc:sldMk cId="701411869" sldId="270"/>
            <ac:spMk id="5" creationId="{20CF71D6-4F93-DBC1-B0B8-4BE66A95E62D}"/>
          </ac:spMkLst>
        </pc:spChg>
        <pc:spChg chg="del">
          <ac:chgData name="Kerry Cushingham" userId="86824514-6ba9-47fa-afd5-6f5fd549892f" providerId="ADAL" clId="{C3356290-0869-4AD7-BA61-AF333CD2F76F}" dt="2025-01-09T13:54:04.395" v="317" actId="478"/>
          <ac:spMkLst>
            <pc:docMk/>
            <pc:sldMk cId="701411869" sldId="270"/>
            <ac:spMk id="9" creationId="{FD80F3A1-D8B3-8BD1-D0A1-1EBF6DC39804}"/>
          </ac:spMkLst>
        </pc:spChg>
        <pc:spChg chg="add mod">
          <ac:chgData name="Kerry Cushingham" userId="86824514-6ba9-47fa-afd5-6f5fd549892f" providerId="ADAL" clId="{C3356290-0869-4AD7-BA61-AF333CD2F76F}" dt="2025-01-09T13:54:02.577" v="316"/>
          <ac:spMkLst>
            <pc:docMk/>
            <pc:sldMk cId="701411869" sldId="270"/>
            <ac:spMk id="12" creationId="{C99B4EB9-E8DC-5DF3-CCFF-6DAF037467F4}"/>
          </ac:spMkLst>
        </pc:spChg>
        <pc:spChg chg="add mod">
          <ac:chgData name="Kerry Cushingham" userId="86824514-6ba9-47fa-afd5-6f5fd549892f" providerId="ADAL" clId="{C3356290-0869-4AD7-BA61-AF333CD2F76F}" dt="2025-01-09T13:54:08.164" v="319" actId="1076"/>
          <ac:spMkLst>
            <pc:docMk/>
            <pc:sldMk cId="701411869" sldId="270"/>
            <ac:spMk id="13" creationId="{11287A8E-7D75-C9A0-7787-1B5F04731A90}"/>
          </ac:spMkLst>
        </pc:spChg>
        <pc:picChg chg="del">
          <ac:chgData name="Kerry Cushingham" userId="86824514-6ba9-47fa-afd5-6f5fd549892f" providerId="ADAL" clId="{C3356290-0869-4AD7-BA61-AF333CD2F76F}" dt="2025-01-09T13:53:38.304" v="307" actId="478"/>
          <ac:picMkLst>
            <pc:docMk/>
            <pc:sldMk cId="701411869" sldId="270"/>
            <ac:picMk id="7" creationId="{838DC4BE-4343-5D39-21EB-B7F262DC6F51}"/>
          </ac:picMkLst>
        </pc:picChg>
        <pc:picChg chg="del">
          <ac:chgData name="Kerry Cushingham" userId="86824514-6ba9-47fa-afd5-6f5fd549892f" providerId="ADAL" clId="{C3356290-0869-4AD7-BA61-AF333CD2F76F}" dt="2025-01-09T13:53:54.822" v="313" actId="478"/>
          <ac:picMkLst>
            <pc:docMk/>
            <pc:sldMk cId="701411869" sldId="270"/>
            <ac:picMk id="8" creationId="{4266643E-989A-C14F-2D9C-09A6AFA13EB5}"/>
          </ac:picMkLst>
        </pc:picChg>
        <pc:picChg chg="add mod">
          <ac:chgData name="Kerry Cushingham" userId="86824514-6ba9-47fa-afd5-6f5fd549892f" providerId="ADAL" clId="{C3356290-0869-4AD7-BA61-AF333CD2F76F}" dt="2025-01-09T13:53:49.671" v="310" actId="14100"/>
          <ac:picMkLst>
            <pc:docMk/>
            <pc:sldMk cId="701411869" sldId="270"/>
            <ac:picMk id="10" creationId="{B04ECC28-65E4-DE7D-4AEE-A37B714A1479}"/>
          </ac:picMkLst>
        </pc:picChg>
        <pc:picChg chg="add mod">
          <ac:chgData name="Kerry Cushingham" userId="86824514-6ba9-47fa-afd5-6f5fd549892f" providerId="ADAL" clId="{C3356290-0869-4AD7-BA61-AF333CD2F76F}" dt="2025-01-09T13:53:58.937" v="315" actId="14100"/>
          <ac:picMkLst>
            <pc:docMk/>
            <pc:sldMk cId="701411869" sldId="270"/>
            <ac:picMk id="11" creationId="{2728CD61-0C67-DFFE-B145-D26F8549DC6A}"/>
          </ac:picMkLst>
        </pc:picChg>
      </pc:sldChg>
      <pc:sldChg chg="addSp delSp modSp mod">
        <pc:chgData name="Kerry Cushingham" userId="86824514-6ba9-47fa-afd5-6f5fd549892f" providerId="ADAL" clId="{C3356290-0869-4AD7-BA61-AF333CD2F76F}" dt="2025-01-09T14:33:29.313" v="361" actId="1076"/>
        <pc:sldMkLst>
          <pc:docMk/>
          <pc:sldMk cId="2068034387" sldId="271"/>
        </pc:sldMkLst>
        <pc:spChg chg="mod">
          <ac:chgData name="Kerry Cushingham" userId="86824514-6ba9-47fa-afd5-6f5fd549892f" providerId="ADAL" clId="{C3356290-0869-4AD7-BA61-AF333CD2F76F}" dt="2025-01-09T09:08:44.772" v="169" actId="20577"/>
          <ac:spMkLst>
            <pc:docMk/>
            <pc:sldMk cId="2068034387" sldId="271"/>
            <ac:spMk id="3" creationId="{F43B5CC5-CFA0-4B46-0FC8-75361FD6CF1C}"/>
          </ac:spMkLst>
        </pc:spChg>
        <pc:spChg chg="add mod">
          <ac:chgData name="Kerry Cushingham" userId="86824514-6ba9-47fa-afd5-6f5fd549892f" providerId="ADAL" clId="{C3356290-0869-4AD7-BA61-AF333CD2F76F}" dt="2025-01-09T14:33:29.313" v="361" actId="1076"/>
          <ac:spMkLst>
            <pc:docMk/>
            <pc:sldMk cId="2068034387" sldId="271"/>
            <ac:spMk id="6" creationId="{381E20D6-3199-11EE-D761-5CEEC0DE3465}"/>
          </ac:spMkLst>
        </pc:spChg>
        <pc:spChg chg="del">
          <ac:chgData name="Kerry Cushingham" userId="86824514-6ba9-47fa-afd5-6f5fd549892f" providerId="ADAL" clId="{C3356290-0869-4AD7-BA61-AF333CD2F76F}" dt="2025-01-09T14:33:22.735" v="359" actId="478"/>
          <ac:spMkLst>
            <pc:docMk/>
            <pc:sldMk cId="2068034387" sldId="271"/>
            <ac:spMk id="9" creationId="{18906A5B-05DE-1935-DB5F-B686C823180F}"/>
          </ac:spMkLst>
        </pc:spChg>
        <pc:picChg chg="add mod">
          <ac:chgData name="Kerry Cushingham" userId="86824514-6ba9-47fa-afd5-6f5fd549892f" providerId="ADAL" clId="{C3356290-0869-4AD7-BA61-AF333CD2F76F}" dt="2025-01-09T14:33:11.026" v="355" actId="14100"/>
          <ac:picMkLst>
            <pc:docMk/>
            <pc:sldMk cId="2068034387" sldId="271"/>
            <ac:picMk id="4" creationId="{08AB822E-B8CA-F00C-8D02-F54AD0A97FE5}"/>
          </ac:picMkLst>
        </pc:picChg>
        <pc:picChg chg="add mod">
          <ac:chgData name="Kerry Cushingham" userId="86824514-6ba9-47fa-afd5-6f5fd549892f" providerId="ADAL" clId="{C3356290-0869-4AD7-BA61-AF333CD2F76F}" dt="2025-01-09T14:33:17.917" v="358" actId="1076"/>
          <ac:picMkLst>
            <pc:docMk/>
            <pc:sldMk cId="2068034387" sldId="271"/>
            <ac:picMk id="5" creationId="{DBBBFB94-E226-A4D1-0572-EB3AEDB6862A}"/>
          </ac:picMkLst>
        </pc:picChg>
        <pc:picChg chg="del">
          <ac:chgData name="Kerry Cushingham" userId="86824514-6ba9-47fa-afd5-6f5fd549892f" providerId="ADAL" clId="{C3356290-0869-4AD7-BA61-AF333CD2F76F}" dt="2025-01-09T14:33:08.934" v="354" actId="478"/>
          <ac:picMkLst>
            <pc:docMk/>
            <pc:sldMk cId="2068034387" sldId="271"/>
            <ac:picMk id="8" creationId="{F3BD6980-52F3-1D5C-7FD5-9D118F6AFC7C}"/>
          </ac:picMkLst>
        </pc:picChg>
        <pc:picChg chg="del">
          <ac:chgData name="Kerry Cushingham" userId="86824514-6ba9-47fa-afd5-6f5fd549892f" providerId="ADAL" clId="{C3356290-0869-4AD7-BA61-AF333CD2F76F}" dt="2025-01-09T14:33:15.626" v="357" actId="478"/>
          <ac:picMkLst>
            <pc:docMk/>
            <pc:sldMk cId="2068034387" sldId="271"/>
            <ac:picMk id="10" creationId="{E8E3ED31-6C18-148B-BA16-C712D921527D}"/>
          </ac:picMkLst>
        </pc:picChg>
      </pc:sldChg>
      <pc:sldChg chg="addSp delSp modSp mod modNotesTx">
        <pc:chgData name="Kerry Cushingham" userId="86824514-6ba9-47fa-afd5-6f5fd549892f" providerId="ADAL" clId="{C3356290-0869-4AD7-BA61-AF333CD2F76F}" dt="2025-01-09T14:34:06.728" v="371" actId="1076"/>
        <pc:sldMkLst>
          <pc:docMk/>
          <pc:sldMk cId="2685512967" sldId="272"/>
        </pc:sldMkLst>
        <pc:spChg chg="mod">
          <ac:chgData name="Kerry Cushingham" userId="86824514-6ba9-47fa-afd5-6f5fd549892f" providerId="ADAL" clId="{C3356290-0869-4AD7-BA61-AF333CD2F76F}" dt="2025-01-09T09:08:50.900" v="178" actId="20577"/>
          <ac:spMkLst>
            <pc:docMk/>
            <pc:sldMk cId="2685512967" sldId="272"/>
            <ac:spMk id="4" creationId="{5C5BA0BB-3923-0982-2293-2022FB604DDE}"/>
          </ac:spMkLst>
        </pc:spChg>
        <pc:spChg chg="del">
          <ac:chgData name="Kerry Cushingham" userId="86824514-6ba9-47fa-afd5-6f5fd549892f" providerId="ADAL" clId="{C3356290-0869-4AD7-BA61-AF333CD2F76F}" dt="2025-01-09T14:34:02.458" v="369" actId="478"/>
          <ac:spMkLst>
            <pc:docMk/>
            <pc:sldMk cId="2685512967" sldId="272"/>
            <ac:spMk id="7" creationId="{1433A432-97A1-E1FE-4B51-41B316716176}"/>
          </ac:spMkLst>
        </pc:spChg>
        <pc:spChg chg="add mod">
          <ac:chgData name="Kerry Cushingham" userId="86824514-6ba9-47fa-afd5-6f5fd549892f" providerId="ADAL" clId="{C3356290-0869-4AD7-BA61-AF333CD2F76F}" dt="2025-01-09T14:34:06.728" v="371" actId="1076"/>
          <ac:spMkLst>
            <pc:docMk/>
            <pc:sldMk cId="2685512967" sldId="272"/>
            <ac:spMk id="9" creationId="{886BEC49-6469-3DE1-A9DA-000265C60789}"/>
          </ac:spMkLst>
        </pc:spChg>
        <pc:picChg chg="del">
          <ac:chgData name="Kerry Cushingham" userId="86824514-6ba9-47fa-afd5-6f5fd549892f" providerId="ADAL" clId="{C3356290-0869-4AD7-BA61-AF333CD2F76F}" dt="2025-01-09T14:33:55.356" v="367" actId="478"/>
          <ac:picMkLst>
            <pc:docMk/>
            <pc:sldMk cId="2685512967" sldId="272"/>
            <ac:picMk id="6" creationId="{42CE5B24-0A9C-75B9-8A76-D45A596176A2}"/>
          </ac:picMkLst>
        </pc:picChg>
        <pc:picChg chg="add mod">
          <ac:chgData name="Kerry Cushingham" userId="86824514-6ba9-47fa-afd5-6f5fd549892f" providerId="ADAL" clId="{C3356290-0869-4AD7-BA61-AF333CD2F76F}" dt="2025-01-09T14:33:57.687" v="368" actId="14100"/>
          <ac:picMkLst>
            <pc:docMk/>
            <pc:sldMk cId="2685512967" sldId="272"/>
            <ac:picMk id="8" creationId="{2675D22B-4C25-1CFF-947C-5860423FAED0}"/>
          </ac:picMkLst>
        </pc:picChg>
      </pc:sldChg>
      <pc:sldChg chg="modSp mod">
        <pc:chgData name="Kerry Cushingham" userId="86824514-6ba9-47fa-afd5-6f5fd549892f" providerId="ADAL" clId="{C3356290-0869-4AD7-BA61-AF333CD2F76F}" dt="2025-01-09T09:08:56.287" v="187" actId="20577"/>
        <pc:sldMkLst>
          <pc:docMk/>
          <pc:sldMk cId="4008218445" sldId="273"/>
        </pc:sldMkLst>
        <pc:spChg chg="mod">
          <ac:chgData name="Kerry Cushingham" userId="86824514-6ba9-47fa-afd5-6f5fd549892f" providerId="ADAL" clId="{C3356290-0869-4AD7-BA61-AF333CD2F76F}" dt="2025-01-09T09:08:56.287" v="187" actId="20577"/>
          <ac:spMkLst>
            <pc:docMk/>
            <pc:sldMk cId="4008218445" sldId="273"/>
            <ac:spMk id="5" creationId="{E60C1A59-84C9-1819-AD09-6607DB607F42}"/>
          </ac:spMkLst>
        </pc:spChg>
      </pc:sldChg>
      <pc:sldChg chg="addSp delSp modSp mod">
        <pc:chgData name="Kerry Cushingham" userId="86824514-6ba9-47fa-afd5-6f5fd549892f" providerId="ADAL" clId="{C3356290-0869-4AD7-BA61-AF333CD2F76F}" dt="2025-01-09T14:34:58.093" v="388" actId="1076"/>
        <pc:sldMkLst>
          <pc:docMk/>
          <pc:sldMk cId="3286265433" sldId="274"/>
        </pc:sldMkLst>
        <pc:spChg chg="mod">
          <ac:chgData name="Kerry Cushingham" userId="86824514-6ba9-47fa-afd5-6f5fd549892f" providerId="ADAL" clId="{C3356290-0869-4AD7-BA61-AF333CD2F76F}" dt="2025-01-09T09:09:04.089" v="196" actId="20577"/>
          <ac:spMkLst>
            <pc:docMk/>
            <pc:sldMk cId="3286265433" sldId="274"/>
            <ac:spMk id="3" creationId="{5F042E78-DAC0-FD67-9721-05BD635BF1AB}"/>
          </ac:spMkLst>
        </pc:spChg>
        <pc:spChg chg="del">
          <ac:chgData name="Kerry Cushingham" userId="86824514-6ba9-47fa-afd5-6f5fd549892f" providerId="ADAL" clId="{C3356290-0869-4AD7-BA61-AF333CD2F76F}" dt="2025-01-09T14:34:49.516" v="385" actId="478"/>
          <ac:spMkLst>
            <pc:docMk/>
            <pc:sldMk cId="3286265433" sldId="274"/>
            <ac:spMk id="7" creationId="{2A6F9374-D401-0144-AA66-46B407025767}"/>
          </ac:spMkLst>
        </pc:spChg>
        <pc:spChg chg="add mod">
          <ac:chgData name="Kerry Cushingham" userId="86824514-6ba9-47fa-afd5-6f5fd549892f" providerId="ADAL" clId="{C3356290-0869-4AD7-BA61-AF333CD2F76F}" dt="2025-01-09T14:34:58.093" v="388" actId="1076"/>
          <ac:spMkLst>
            <pc:docMk/>
            <pc:sldMk cId="3286265433" sldId="274"/>
            <ac:spMk id="10" creationId="{0940AD8A-4791-D260-5280-C0D05C953C15}"/>
          </ac:spMkLst>
        </pc:spChg>
        <pc:picChg chg="del">
          <ac:chgData name="Kerry Cushingham" userId="86824514-6ba9-47fa-afd5-6f5fd549892f" providerId="ADAL" clId="{C3356290-0869-4AD7-BA61-AF333CD2F76F}" dt="2025-01-09T14:34:27.026" v="376" actId="478"/>
          <ac:picMkLst>
            <pc:docMk/>
            <pc:sldMk cId="3286265433" sldId="274"/>
            <ac:picMk id="5" creationId="{82AADB0D-B7B9-18D8-A84F-2BE1EEFE33B7}"/>
          </ac:picMkLst>
        </pc:picChg>
        <pc:picChg chg="del mod">
          <ac:chgData name="Kerry Cushingham" userId="86824514-6ba9-47fa-afd5-6f5fd549892f" providerId="ADAL" clId="{C3356290-0869-4AD7-BA61-AF333CD2F76F}" dt="2025-01-09T14:34:41.727" v="383" actId="478"/>
          <ac:picMkLst>
            <pc:docMk/>
            <pc:sldMk cId="3286265433" sldId="274"/>
            <ac:picMk id="6" creationId="{77D11768-6DCF-7C45-D653-BEA959599996}"/>
          </ac:picMkLst>
        </pc:picChg>
        <pc:picChg chg="add mod">
          <ac:chgData name="Kerry Cushingham" userId="86824514-6ba9-47fa-afd5-6f5fd549892f" providerId="ADAL" clId="{C3356290-0869-4AD7-BA61-AF333CD2F76F}" dt="2025-01-09T14:34:33.304" v="378" actId="14100"/>
          <ac:picMkLst>
            <pc:docMk/>
            <pc:sldMk cId="3286265433" sldId="274"/>
            <ac:picMk id="8" creationId="{1ED6E64D-CBEF-2C75-6266-E1653EDBD6A2}"/>
          </ac:picMkLst>
        </pc:picChg>
        <pc:picChg chg="add mod">
          <ac:chgData name="Kerry Cushingham" userId="86824514-6ba9-47fa-afd5-6f5fd549892f" providerId="ADAL" clId="{C3356290-0869-4AD7-BA61-AF333CD2F76F}" dt="2025-01-09T14:34:45.051" v="384" actId="14100"/>
          <ac:picMkLst>
            <pc:docMk/>
            <pc:sldMk cId="3286265433" sldId="274"/>
            <ac:picMk id="9" creationId="{C8A92399-65B1-8365-F8C4-30501668BBA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ipsolutionsltd-my.sharepoint.com/personal/kerry_cushingham_bipsolutions_com/Documents/Desktop/Market%20Update%20Stats/November%202024/Framework%20by%20Sector%20%25_November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Frameworks</a:t>
            </a:r>
            <a:r>
              <a:rPr lang="en-GB" b="1" baseline="0"/>
              <a:t> Volume by Sector</a:t>
            </a:r>
            <a:endParaRPr lang="en-GB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'[Framework by Sector %_November 2024.xlsx]Sheet1'!$C$1</c:f>
              <c:strCache>
                <c:ptCount val="1"/>
                <c:pt idx="0">
                  <c:v>Framework Vol.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'[Framework by Sector %_November 2024.xlsx]Sheet1'!$B$2:$B$9</c:f>
              <c:strCache>
                <c:ptCount val="8"/>
                <c:pt idx="0">
                  <c:v>Total Sector</c:v>
                </c:pt>
                <c:pt idx="1">
                  <c:v>Local Gov</c:v>
                </c:pt>
                <c:pt idx="2">
                  <c:v>Housing</c:v>
                </c:pt>
                <c:pt idx="3">
                  <c:v>Central Gov</c:v>
                </c:pt>
                <c:pt idx="4">
                  <c:v>Defence</c:v>
                </c:pt>
                <c:pt idx="5">
                  <c:v>Health</c:v>
                </c:pt>
                <c:pt idx="6">
                  <c:v>Education</c:v>
                </c:pt>
                <c:pt idx="7">
                  <c:v>Infrastructure</c:v>
                </c:pt>
              </c:strCache>
            </c:strRef>
          </c:cat>
          <c:val>
            <c:numRef>
              <c:f>'[Framework by Sector %_November 2024.xlsx]Sheet1'!$C$2:$C$9</c:f>
              <c:numCache>
                <c:formatCode>0%</c:formatCode>
                <c:ptCount val="8"/>
                <c:pt idx="0">
                  <c:v>0.185</c:v>
                </c:pt>
                <c:pt idx="1">
                  <c:v>0.18</c:v>
                </c:pt>
                <c:pt idx="2">
                  <c:v>0.25</c:v>
                </c:pt>
                <c:pt idx="3">
                  <c:v>0.18</c:v>
                </c:pt>
                <c:pt idx="4">
                  <c:v>0.15</c:v>
                </c:pt>
                <c:pt idx="5">
                  <c:v>0.2</c:v>
                </c:pt>
                <c:pt idx="6">
                  <c:v>0.18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4-45CF-B01F-8E650B1227EE}"/>
            </c:ext>
          </c:extLst>
        </c:ser>
        <c:ser>
          <c:idx val="1"/>
          <c:order val="1"/>
          <c:tx>
            <c:strRef>
              <c:f>'[Framework by Sector %_November 2024.xlsx]Sheet1'!$D$1</c:f>
              <c:strCache>
                <c:ptCount val="1"/>
                <c:pt idx="0">
                  <c:v>Non Framework Vol.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'[Framework by Sector %_November 2024.xlsx]Sheet1'!$B$2:$B$9</c:f>
              <c:strCache>
                <c:ptCount val="8"/>
                <c:pt idx="0">
                  <c:v>Total Sector</c:v>
                </c:pt>
                <c:pt idx="1">
                  <c:v>Local Gov</c:v>
                </c:pt>
                <c:pt idx="2">
                  <c:v>Housing</c:v>
                </c:pt>
                <c:pt idx="3">
                  <c:v>Central Gov</c:v>
                </c:pt>
                <c:pt idx="4">
                  <c:v>Defence</c:v>
                </c:pt>
                <c:pt idx="5">
                  <c:v>Health</c:v>
                </c:pt>
                <c:pt idx="6">
                  <c:v>Education</c:v>
                </c:pt>
                <c:pt idx="7">
                  <c:v>Infrastructure</c:v>
                </c:pt>
              </c:strCache>
            </c:strRef>
          </c:cat>
          <c:val>
            <c:numRef>
              <c:f>'[Framework by Sector %_November 2024.xlsx]Sheet1'!$D$2:$D$9</c:f>
              <c:numCache>
                <c:formatCode>0%</c:formatCode>
                <c:ptCount val="8"/>
                <c:pt idx="0">
                  <c:v>0.81</c:v>
                </c:pt>
                <c:pt idx="1">
                  <c:v>0.82</c:v>
                </c:pt>
                <c:pt idx="2">
                  <c:v>0.75</c:v>
                </c:pt>
                <c:pt idx="3">
                  <c:v>0.82</c:v>
                </c:pt>
                <c:pt idx="4">
                  <c:v>0.85</c:v>
                </c:pt>
                <c:pt idx="5">
                  <c:v>0.8</c:v>
                </c:pt>
                <c:pt idx="6">
                  <c:v>0.82</c:v>
                </c:pt>
                <c:pt idx="7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4-45CF-B01F-8E650B12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53360"/>
        <c:axId val="174351920"/>
      </c:barChart>
      <c:catAx>
        <c:axId val="17435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51920"/>
        <c:crosses val="autoZero"/>
        <c:auto val="1"/>
        <c:lblAlgn val="ctr"/>
        <c:lblOffset val="100"/>
        <c:noMultiLvlLbl val="0"/>
      </c:catAx>
      <c:valAx>
        <c:axId val="17435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5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160-E4E5-3344-A974-F1847BF22DE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061EE-AB58-6D49-B185-6182BC3EC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2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a typeface="Calibri"/>
                <a:cs typeface="Calibri"/>
              </a:rPr>
              <a:t>Health Market Landscape for Notices &amp; Awards.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9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Jan 2024 – Dec 2024 – Framework Notices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2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0E6E6-7F7D-CF5F-4FA6-193CDAB2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04EA6-12BF-B84C-4FEF-537550795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DD24F-31D4-635B-B220-F87AAE0B2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B8694-E86E-FF36-BFBE-CAF168FD6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1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chart shows Health opportunities for Jan 2024 – Dec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6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chart shows Health framework v non framework opportunities for Jan – Dec 2023 versus Jan – Dec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6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chart shows Health framework v non framework opportunities for Jan 2024 – Dec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1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chart shows Health market competitiveness for Jan 2021 – Dec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5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Graph at the top is Jan 2023 to Dec 2023, graph at the bottom is Jan 2024 to Dec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8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48469-CCD7-A63B-07FE-2B336DC3A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74811-890F-ADC1-7D33-FB30F5239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31307-5BC7-D4FB-7A1C-2C58FE87B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 2021 to Dec 2024</a:t>
            </a:r>
          </a:p>
          <a:p>
            <a:r>
              <a:rPr lang="en-GB" b="0" dirty="0">
                <a:ea typeface="Calibri"/>
                <a:cs typeface="Calibri"/>
              </a:rPr>
              <a:t>This is the total notice view – all notices and awards</a:t>
            </a:r>
          </a:p>
          <a:p>
            <a:r>
              <a:rPr lang="en-GB" b="0" dirty="0">
                <a:ea typeface="Calibri"/>
                <a:cs typeface="Calibri"/>
              </a:rPr>
              <a:t>Gives a cumulative view of the value of the public sector marketplace</a:t>
            </a:r>
          </a:p>
          <a:p>
            <a:r>
              <a:rPr lang="en-GB" b="0" dirty="0">
                <a:ea typeface="Calibri"/>
                <a:cs typeface="Calibri"/>
              </a:rPr>
              <a:t>Demonstrates that while notice volumes and unique buyers may be reducing – the overall value of the market is up</a:t>
            </a:r>
          </a:p>
          <a:p>
            <a:r>
              <a:rPr lang="en-GB" b="0" dirty="0">
                <a:ea typeface="Calibri"/>
                <a:cs typeface="Calibri"/>
              </a:rPr>
              <a:t>We used to talk about a £300bn marketplace, reality is that this is now closer to £400bn</a:t>
            </a:r>
          </a:p>
          <a:p>
            <a:r>
              <a:rPr lang="en-GB" b="0" dirty="0">
                <a:ea typeface="Calibri"/>
                <a:cs typeface="Calibri"/>
              </a:rPr>
              <a:t>Market goes through periods of investment and efficiency drives (austerity) – but overall remains huge</a:t>
            </a:r>
          </a:p>
          <a:p>
            <a:r>
              <a:rPr lang="en-GB" b="0" dirty="0">
                <a:ea typeface="Calibri"/>
                <a:cs typeface="Calibri"/>
              </a:rPr>
              <a:t>Even during the austerity period, many sectors continued to rise in spend</a:t>
            </a:r>
          </a:p>
          <a:p>
            <a:r>
              <a:rPr lang="en-GB" b="0" dirty="0">
                <a:ea typeface="Calibri"/>
                <a:cs typeface="Calibri"/>
              </a:rPr>
              <a:t>Frameworks – a subject we’ll come to – are a factor in notices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69575-544A-F1B8-A3FA-A83B74E32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Jan 2021 to Dec 2024</a:t>
            </a:r>
          </a:p>
          <a:p>
            <a:r>
              <a:rPr lang="en-GB" dirty="0"/>
              <a:t>Award notices are an important piece of market intelligence</a:t>
            </a:r>
          </a:p>
          <a:p>
            <a:r>
              <a:rPr lang="en-GB" dirty="0"/>
              <a:t>Understanding what contracts have been awarded, to what value and to which suppliers is an important form of market intelligence</a:t>
            </a:r>
          </a:p>
          <a:p>
            <a:r>
              <a:rPr lang="en-GB" dirty="0"/>
              <a:t>Also, a good indicator of transparency.</a:t>
            </a:r>
          </a:p>
          <a:p>
            <a:r>
              <a:rPr lang="en-GB" dirty="0"/>
              <a:t>Theoretically, every published notice should have a corresponding award – but this has never been the case.</a:t>
            </a:r>
          </a:p>
          <a:p>
            <a:r>
              <a:rPr lang="en-GB" dirty="0"/>
              <a:t>However, we are tracking a significant upshift in the volume of award notices published, with these now outstripping notices</a:t>
            </a:r>
          </a:p>
          <a:p>
            <a:r>
              <a:rPr lang="en-GB" dirty="0"/>
              <a:t>Some of this will be due to fewer notices shifting the balance – however, overall, a higher volume of Awards can only be good for transparency and insight into future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61EE-AB58-6D49-B185-6182BC3EC9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2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659-78FE-2C94-9AB3-F66D05EEB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9E650-926C-1C88-F7FC-C1B640808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2FD4D-6956-91A2-2578-89D548F5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238EA-3DB7-C6DE-45C4-96F2CCE7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43CC-316A-E571-BC9D-9CC6D984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34C4-0FCF-0E40-F888-7FE83776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BB95A-3843-69A7-AB0C-18CC155E2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52F3E-CEE6-3283-D0C3-63563098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9A561-5183-6252-906B-9C56510B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A66DC-B260-7DD7-FC27-055610E2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BA7EE-000A-E68E-DBC8-47F60E759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BAE79-9A1A-7846-740C-61BEB00C9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141AA-2889-E42F-D14A-D73945FB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D4A9-B06D-6DAB-4C3F-6FCDAD3C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5EFC5-4F8B-E88B-BDD9-7B4F748A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269E-5F5D-E60C-90B5-09A9B917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4576B-00B1-F92C-081F-6CBF2B578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8FBC-D49F-D17A-52E7-EBDA8337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CD23-8DE7-3B2F-A9F9-DDB43671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ED42A-871F-B592-9794-FEADA6A2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3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9061-E13A-36F9-E77F-DBCE7792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17DCE-A9D6-997D-89B2-D7DD0A38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EFCC9-2A2F-5A4B-49D3-FEF5A32F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C36C4-83AA-F519-9440-357DCA65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843E-26E4-A2B9-F7E7-06CAD1BA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4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6132-1783-72D5-A8CF-E9B4AEF6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61C9-2929-EA3B-DE29-89AF59862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BF13E-3190-DEC0-D862-51B526850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2EA44-7EE2-C3D5-7018-B8CE3C61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7B9A-9E20-8959-BDC7-BE09DF88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21709-7633-76E3-4401-131D450E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3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DF15-9520-6DD5-10CA-868EBEA9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558A-53EC-ABEC-9CB0-527F0D5C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E1C46-90B6-8710-53F8-840D8D678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586C8-F543-CED4-2675-F713B5285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EE40D-8FC2-5760-98FD-F303895C4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64C10-9E5A-3DA1-44C2-530D1B7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4549A-5CEE-6D61-21E0-B4E33CAE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F61B2-1FF0-2055-0480-90489519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6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C6DE-3F64-4D63-71E3-9B8E39B6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37C42-B593-41A8-AB0E-923D8270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17BD0-D3E8-D76B-E52D-6239A757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5C641-8288-6D0A-F562-C1D586CD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51C2E-8384-672F-8984-73CF4E8F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4A8B6-AF72-A679-E728-440477B2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F21B-3744-59D3-84E4-A77AE19B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8E8B-BEBD-BC42-9370-E1FF9D35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3CB4-B245-35D8-B9B2-4E13095D7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2AC96-61FD-6C86-346F-9CFA9742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F3F7C-8F89-F843-5198-264D3A99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3084D-A92C-364F-6600-2E4CA648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79A54-0F6C-163C-6225-8D442E71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14B2-5A2D-9FBC-AB58-A7AB7861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5DE69-9466-73DE-59CE-03DA143A7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C556B-B192-1A3D-0345-02B4DD0B8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DAE0A-DD0B-E539-6CCC-4D48BFE2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7F023-3267-F167-38E7-E8948845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49E28-E46F-5335-DA31-BA2FBFD4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8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D68BD-1281-78FB-3953-98F3F901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DA8C7-AB55-ECBD-1AB7-BB6F4595F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A0909-FED2-23E2-CD0B-AD9271127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16350A-79F8-B341-9329-56E61A5B832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1A45C-0B62-1C67-33D9-38588F7BB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4808D-B747-EB2F-79BD-CDDADCA81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3B9ED-419E-D543-9A4D-D8755A854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businessuk.net/news/05122024/mhra-trials-new-ai-technologies" TargetMode="External"/><Relationship Id="rId13" Type="http://schemas.openxmlformats.org/officeDocument/2006/relationships/hyperlink" Target="https://healthbusinessuk.net/news/20122024/work-begin-hospital-net-zero-energy-syste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healthbusinessuk.net/news/06122024/ps200-million-towards-scottish-health-and-social-care" TargetMode="External"/><Relationship Id="rId12" Type="http://schemas.openxmlformats.org/officeDocument/2006/relationships/hyperlink" Target="https://dhcw.nhs.wales/news/latest-news/digital-system-for-managing-cancer-data-in-wales-takes-important-step-forwar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careleadernews.com/news/cqc-health-inequalities-framework-to-launch-in-february/" TargetMode="External"/><Relationship Id="rId11" Type="http://schemas.openxmlformats.org/officeDocument/2006/relationships/hyperlink" Target="https://htn.co.uk/2024/12/31/norfolk-and-waveney-icb-awards-250k-contract-for-social-prescribing-digital-platform/" TargetMode="External"/><Relationship Id="rId5" Type="http://schemas.openxmlformats.org/officeDocument/2006/relationships/hyperlink" Target="https://htn.co.uk/2024/12/11/mid-and-south-essex-ft-and-essex-partnership-ft-announce-65-million-epr-contract/" TargetMode="External"/><Relationship Id="rId10" Type="http://schemas.openxmlformats.org/officeDocument/2006/relationships/hyperlink" Target="https://www.nationalhealthexecutive.com/articles/urgent-home-treatment-alleviating-winter-pressures" TargetMode="External"/><Relationship Id="rId4" Type="http://schemas.openxmlformats.org/officeDocument/2006/relationships/hyperlink" Target="https://healthbusinessuk.net/news/19122024/ps100-million-investment-hospices" TargetMode="External"/><Relationship Id="rId9" Type="http://schemas.openxmlformats.org/officeDocument/2006/relationships/hyperlink" Target="https://www.digitalhealth.net/2024/12/all-107-stroke-centres-in-england-using-ai-technology-says-nh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43E64C-00CA-45C4-97CE-BB84CCB5D760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B62626-EBA2-A032-4DB2-7736E5FFBD73}"/>
              </a:ext>
            </a:extLst>
          </p:cNvPr>
          <p:cNvSpPr/>
          <p:nvPr/>
        </p:nvSpPr>
        <p:spPr>
          <a:xfrm>
            <a:off x="561038" y="2995035"/>
            <a:ext cx="5113732" cy="4801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rgbClr val="1792A2"/>
                </a:solidFill>
                <a:latin typeface=""/>
                <a:cs typeface="Segoe UI"/>
              </a:rPr>
              <a:t>January Market Data - Health</a:t>
            </a:r>
          </a:p>
        </p:txBody>
      </p:sp>
    </p:spTree>
    <p:extLst>
      <p:ext uri="{BB962C8B-B14F-4D97-AF65-F5344CB8AC3E}">
        <p14:creationId xmlns:p14="http://schemas.microsoft.com/office/powerpoint/2010/main" val="420152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1473F-56EA-E6BE-06AD-4A2E89A4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EA79E-3170-8595-5B54-26F8174ADDC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rcRect/>
          <a:stretch/>
        </p:blipFill>
        <p:spPr>
          <a:xfrm>
            <a:off x="6226286" y="425741"/>
            <a:ext cx="5597491" cy="6006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57AEE9-FE95-787D-CE56-4C796BF39783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2BBB02-CCA0-54F4-2A1A-86DD17603B25}"/>
              </a:ext>
            </a:extLst>
          </p:cNvPr>
          <p:cNvSpPr>
            <a:spLocks noGrp="1"/>
          </p:cNvSpPr>
          <p:nvPr/>
        </p:nvSpPr>
        <p:spPr>
          <a:xfrm>
            <a:off x="2308380" y="1719478"/>
            <a:ext cx="7584831" cy="1960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1792A2"/>
                </a:solidFill>
                <a:latin typeface="Ubuntu"/>
              </a:rPr>
              <a:t>Market Data </a:t>
            </a:r>
            <a:br>
              <a:rPr lang="en-GB" sz="3200" b="1" dirty="0">
                <a:solidFill>
                  <a:srgbClr val="1792A2"/>
                </a:solidFill>
                <a:latin typeface="Ubuntu"/>
              </a:rPr>
            </a:br>
            <a:r>
              <a:rPr lang="en-GB" sz="3200" b="1" dirty="0">
                <a:solidFill>
                  <a:srgbClr val="1792A2"/>
                </a:solidFill>
                <a:latin typeface="Ubuntu"/>
              </a:rPr>
              <a:t>Cross Sector</a:t>
            </a:r>
            <a:endParaRPr lang="en-US" sz="3200" dirty="0">
              <a:solidFill>
                <a:srgbClr val="1792A2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2514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CC5E-A495-26D1-7393-FE5D2E94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C05A9-3997-491A-4D00-1BA626C730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 rot="1325672">
            <a:off x="7206518" y="1037975"/>
            <a:ext cx="4641525" cy="4980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EE1BBB-51EE-11E3-6399-BAC3D39EA12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6351729" y="543505"/>
            <a:ext cx="5346369" cy="57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378AF0-C585-D107-DB52-1D4FE38B0287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E58ACC-BB8D-1BD9-B8DC-8ADB374E1C30}"/>
              </a:ext>
            </a:extLst>
          </p:cNvPr>
          <p:cNvSpPr txBox="1">
            <a:spLocks/>
          </p:cNvSpPr>
          <p:nvPr/>
        </p:nvSpPr>
        <p:spPr>
          <a:xfrm>
            <a:off x="1322868" y="165232"/>
            <a:ext cx="11254153" cy="1157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Market landscape – notices and awards</a:t>
            </a:r>
          </a:p>
        </p:txBody>
      </p:sp>
      <p:pic>
        <p:nvPicPr>
          <p:cNvPr id="7" name="Picture 6" descr="A graph on a computer screen&#10;&#10;Description automatically generated">
            <a:extLst>
              <a:ext uri="{FF2B5EF4-FFF2-40B4-BE49-F238E27FC236}">
                <a16:creationId xmlns:a16="http://schemas.microsoft.com/office/drawing/2014/main" id="{9EAC9046-B96F-31A0-3836-A48B229CC1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r="288" b="12302"/>
          <a:stretch/>
        </p:blipFill>
        <p:spPr bwMode="auto">
          <a:xfrm>
            <a:off x="724249" y="2099673"/>
            <a:ext cx="7598495" cy="172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aph on a computer screen&#10;&#10;Description automatically generated">
            <a:extLst>
              <a:ext uri="{FF2B5EF4-FFF2-40B4-BE49-F238E27FC236}">
                <a16:creationId xmlns:a16="http://schemas.microsoft.com/office/drawing/2014/main" id="{6C35F643-64C0-06AA-7B76-F4015BC194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 r="687" b="11330"/>
          <a:stretch/>
        </p:blipFill>
        <p:spPr bwMode="auto">
          <a:xfrm>
            <a:off x="724249" y="3928117"/>
            <a:ext cx="7612880" cy="172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87E4D-8576-E580-5AF0-163FE989DC08}"/>
              </a:ext>
            </a:extLst>
          </p:cNvPr>
          <p:cNvSpPr txBox="1"/>
          <p:nvPr/>
        </p:nvSpPr>
        <p:spPr>
          <a:xfrm>
            <a:off x="8333712" y="1630993"/>
            <a:ext cx="3541765" cy="54088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Comparing contracting</a:t>
            </a:r>
          </a:p>
          <a:p>
            <a:pPr algn="r" defTabSz="713232">
              <a:spcAft>
                <a:spcPts val="600"/>
              </a:spcAft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     activity Jan 2023 – Dec 2023 to Jan 2023 to Dec 2024 below). </a:t>
            </a:r>
          </a:p>
          <a:p>
            <a:pPr algn="r" defTabSz="713232">
              <a:spcAft>
                <a:spcPts val="600"/>
              </a:spcAft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Trend from prior months continues:</a:t>
            </a: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2023/24 – contract notices dow</a:t>
            </a:r>
            <a:r>
              <a:rPr lang="en-GB" sz="1700" dirty="0">
                <a:solidFill>
                  <a:srgbClr val="000000"/>
                </a:solidFill>
                <a:latin typeface="Ubuntu"/>
              </a:rPr>
              <a:t>n 5.3</a:t>
            </a: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%… 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awards are up 1.4%</a:t>
            </a: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kern="1200" dirty="0">
              <a:solidFill>
                <a:srgbClr val="000000"/>
              </a:solidFill>
              <a:latin typeface="Ubuntu"/>
              <a:ea typeface="+mn-ea"/>
              <a:cs typeface="+mn-cs"/>
            </a:endParaRP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Buyers in period 2023/24 down 8.6% but 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suppliers up </a:t>
            </a:r>
            <a:r>
              <a:rPr lang="en-GB" sz="1700" b="1" dirty="0">
                <a:solidFill>
                  <a:srgbClr val="000000"/>
                </a:solidFill>
                <a:latin typeface="Ubuntu"/>
              </a:rPr>
              <a:t>5.3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%</a:t>
            </a: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kern="1200" dirty="0">
              <a:solidFill>
                <a:srgbClr val="000000"/>
              </a:solidFill>
              <a:latin typeface="Ubuntu"/>
              <a:ea typeface="+mn-ea"/>
              <a:cs typeface="+mn-cs"/>
            </a:endParaRP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Signs of a more competitive market, potentially more buyer collaboration and framework business</a:t>
            </a:r>
            <a:endParaRPr lang="en-GB" sz="1700" kern="1200" dirty="0">
              <a:solidFill>
                <a:srgbClr val="000000"/>
              </a:solidFill>
              <a:highlight>
                <a:srgbClr val="FFFF00"/>
              </a:highlight>
              <a:latin typeface="Ubuntu"/>
              <a:ea typeface="+mn-ea"/>
              <a:cs typeface="+mn-cs"/>
            </a:endParaRP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48" kern="1200" dirty="0">
              <a:solidFill>
                <a:srgbClr val="000000"/>
              </a:solidFill>
              <a:highlight>
                <a:srgbClr val="FFFF00"/>
              </a:highlight>
              <a:latin typeface="Ubuntu"/>
              <a:ea typeface="+mn-ea"/>
              <a:cs typeface="+mn-cs"/>
            </a:endParaRP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highlight>
                <a:srgbClr val="FFFF00"/>
              </a:highlight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7232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4E01F-0DBE-5A5E-3C1E-5C9C664D2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06C2BC-950D-307C-8335-C01D0B4348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29652" y="4800723"/>
            <a:ext cx="4495192" cy="482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498D3A-9881-2E1A-21A8-A7C010CAB0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4754497" y="-2547654"/>
            <a:ext cx="5346369" cy="5770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B6833-3C73-D7E8-8B98-03C4D7925D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 rot="2705716">
            <a:off x="8697724" y="3970213"/>
            <a:ext cx="4495192" cy="4823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F71D6-4F93-DBC1-B0B8-4BE66A95E62D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A8BD7B-A7D7-B927-6372-B54E9A7AFE68}"/>
              </a:ext>
            </a:extLst>
          </p:cNvPr>
          <p:cNvSpPr txBox="1">
            <a:spLocks/>
          </p:cNvSpPr>
          <p:nvPr/>
        </p:nvSpPr>
        <p:spPr>
          <a:xfrm>
            <a:off x="1182431" y="-167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Total notice view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04ECC28-65E4-DE7D-4AEE-A37B714A14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r="1751" b="23851"/>
          <a:stretch/>
        </p:blipFill>
        <p:spPr bwMode="auto">
          <a:xfrm>
            <a:off x="833403" y="2055501"/>
            <a:ext cx="6681089" cy="1636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graph with green bars&#10;&#10;Description automatically generated with medium confidence">
            <a:extLst>
              <a:ext uri="{FF2B5EF4-FFF2-40B4-BE49-F238E27FC236}">
                <a16:creationId xmlns:a16="http://schemas.microsoft.com/office/drawing/2014/main" id="{2728CD61-0C67-DFFE-B145-D26F8549DC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r="3357" b="8019"/>
          <a:stretch/>
        </p:blipFill>
        <p:spPr bwMode="auto">
          <a:xfrm>
            <a:off x="833403" y="3789044"/>
            <a:ext cx="3548688" cy="2541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287A8E-7D75-C9A0-7787-1B5F04731A90}"/>
              </a:ext>
            </a:extLst>
          </p:cNvPr>
          <p:cNvSpPr txBox="1"/>
          <p:nvPr/>
        </p:nvSpPr>
        <p:spPr>
          <a:xfrm>
            <a:off x="7650416" y="1959759"/>
            <a:ext cx="4232863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Ubuntu"/>
              </a:rPr>
              <a:t>Volume of notices in 2023 6.5% less than 2022, 2024 will be less than 2023</a:t>
            </a:r>
            <a:br>
              <a:rPr lang="en-GB" sz="1600">
                <a:latin typeface="Ubuntu"/>
              </a:rPr>
            </a:br>
            <a:endParaRPr lang="en-GB" sz="160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Ubuntu"/>
              </a:rPr>
              <a:t>Median value of notices significantly higher than 2021/2022; now higher than 2023</a:t>
            </a:r>
            <a:br>
              <a:rPr lang="en-GB" sz="1600">
                <a:latin typeface="Ubuntu"/>
              </a:rPr>
            </a:br>
            <a:endParaRPr lang="en-GB" sz="1600">
              <a:solidFill>
                <a:srgbClr val="000000"/>
              </a:solidFill>
              <a:latin typeface="Ubuntu"/>
            </a:endParaRPr>
          </a:p>
          <a:p>
            <a:pPr algn="r"/>
            <a:r>
              <a:rPr lang="en-GB" sz="1600">
                <a:solidFill>
                  <a:srgbClr val="000000"/>
                </a:solidFill>
                <a:latin typeface="Ubuntu"/>
              </a:rPr>
              <a:t>Total award value in 2023 exceeded 2022 by £193</a:t>
            </a:r>
            <a:r>
              <a:rPr lang="en-GB" sz="1600" baseline="0">
                <a:solidFill>
                  <a:srgbClr val="000000"/>
                </a:solidFill>
                <a:latin typeface="Ubuntu"/>
              </a:rPr>
              <a:t> billion, 2024 will grow again.</a:t>
            </a:r>
            <a:endParaRPr lang="en-GB" sz="1600">
              <a:solidFill>
                <a:srgbClr val="000000"/>
              </a:solidFill>
              <a:latin typeface="Ubuntu"/>
            </a:endParaRPr>
          </a:p>
          <a:p>
            <a:pPr algn="r"/>
            <a:endParaRPr lang="en-GB" sz="1600">
              <a:latin typeface="Ubuntu"/>
            </a:endParaRPr>
          </a:p>
          <a:p>
            <a:pPr marL="285750" indent="-285750" algn="r">
              <a:buFont typeface="Arial"/>
              <a:buChar char="•"/>
            </a:pPr>
            <a:r>
              <a:rPr lang="en-GB" sz="1600">
                <a:latin typeface="Ubuntu"/>
              </a:rPr>
              <a:t>Overall fewer but higher value contracts (frameworks a factor again)</a:t>
            </a:r>
          </a:p>
          <a:p>
            <a:pPr marL="285750" indent="-285750" algn="r">
              <a:buFont typeface="Arial"/>
              <a:buChar char="•"/>
            </a:pPr>
            <a:endParaRPr lang="en-GB" sz="160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/>
              <a:buChar char="•"/>
            </a:pPr>
            <a:r>
              <a:rPr lang="en-GB" sz="1600">
                <a:solidFill>
                  <a:srgbClr val="000000"/>
                </a:solidFill>
                <a:latin typeface="Ubuntu"/>
              </a:rPr>
              <a:t>Sizeable, consistent market</a:t>
            </a:r>
            <a:br>
              <a:rPr lang="en-GB" sz="1600">
                <a:solidFill>
                  <a:srgbClr val="000000"/>
                </a:solidFill>
                <a:latin typeface="Ubuntu"/>
              </a:rPr>
            </a:br>
            <a:br>
              <a:rPr lang="en-GB" sz="1600">
                <a:latin typeface="Ubuntu"/>
              </a:rPr>
            </a:br>
            <a:endParaRPr lang="en-GB" sz="1600">
              <a:solidFill>
                <a:srgbClr val="000000"/>
              </a:solidFill>
              <a:latin typeface="Ubuntu"/>
            </a:endParaRPr>
          </a:p>
          <a:p>
            <a:pPr algn="r"/>
            <a:endParaRPr lang="en-GB" sz="1600">
              <a:solidFill>
                <a:srgbClr val="000000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70141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0C687-9B50-BEA3-58DB-EDF97A69C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95709-CDF0-4404-4716-AACADFAFBD5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>
            <a:off x="6226286" y="425741"/>
            <a:ext cx="5597491" cy="6006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599A0-6E6B-4B97-83DA-473EF8896E47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D0C15-30EF-583E-A21C-1E9067B533B6}"/>
              </a:ext>
            </a:extLst>
          </p:cNvPr>
          <p:cNvSpPr txBox="1"/>
          <p:nvPr/>
        </p:nvSpPr>
        <p:spPr>
          <a:xfrm>
            <a:off x="4211782" y="858982"/>
            <a:ext cx="66917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Awards – transparency and insight</a:t>
            </a:r>
            <a:endParaRPr lang="en-US" dirty="0">
              <a:solidFill>
                <a:srgbClr val="1792A2"/>
              </a:solidFill>
              <a:latin typeface="Ubuntu"/>
            </a:endParaRPr>
          </a:p>
        </p:txBody>
      </p:sp>
      <p:pic>
        <p:nvPicPr>
          <p:cNvPr id="7" name="Picture 6" descr="A graph showing a graph&#10;&#10;Description automatically generated with medium confidence">
            <a:extLst>
              <a:ext uri="{FF2B5EF4-FFF2-40B4-BE49-F238E27FC236}">
                <a16:creationId xmlns:a16="http://schemas.microsoft.com/office/drawing/2014/main" id="{DD713694-9BC7-3979-3727-47D347E11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 r="554" b="5835"/>
          <a:stretch/>
        </p:blipFill>
        <p:spPr bwMode="auto">
          <a:xfrm>
            <a:off x="713686" y="2012924"/>
            <a:ext cx="10742255" cy="2613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045A0F-3B20-55E8-B55E-C937720F50DE}"/>
              </a:ext>
            </a:extLst>
          </p:cNvPr>
          <p:cNvSpPr txBox="1"/>
          <p:nvPr/>
        </p:nvSpPr>
        <p:spPr>
          <a:xfrm>
            <a:off x="738076" y="4747071"/>
            <a:ext cx="10717865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600" dirty="0">
                <a:solidFill>
                  <a:srgbClr val="000000"/>
                </a:solidFill>
                <a:latin typeface="Ubuntu"/>
              </a:rPr>
              <a:t>Data for Jan 2021 to Dec 2024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Awards (blue line) outstripping notices (green line) – good for transparency intel/planning/early engagement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Gap narrowed May/June but appears to have widened again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b="1" dirty="0">
                <a:latin typeface="Ubuntu"/>
              </a:rPr>
              <a:t>Procurement becoming more transparent – confidence/trust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03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7ECB-10D9-4E7B-B58E-339A01A8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F556B-2B06-B027-C6B2-62C850B2F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rcRect/>
          <a:stretch/>
        </p:blipFill>
        <p:spPr>
          <a:xfrm rot="1325672">
            <a:off x="7206518" y="1037975"/>
            <a:ext cx="4641525" cy="4980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19B9E-0562-FED5-C3FD-5F7C16A272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6351729" y="543505"/>
            <a:ext cx="5346369" cy="57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410E4-BB1A-09A0-7C44-A7F3F1A3AB28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47D0AF-63BD-BC4A-17C1-536AA1194D98}"/>
              </a:ext>
            </a:extLst>
          </p:cNvPr>
          <p:cNvSpPr>
            <a:spLocks noGrp="1"/>
          </p:cNvSpPr>
          <p:nvPr/>
        </p:nvSpPr>
        <p:spPr>
          <a:xfrm>
            <a:off x="2308380" y="1941151"/>
            <a:ext cx="7584831" cy="1960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1792A2"/>
                </a:solidFill>
                <a:latin typeface="Ubuntu"/>
              </a:rPr>
              <a:t>Market Data </a:t>
            </a:r>
            <a:br>
              <a:rPr lang="en-GB" sz="3200" b="1" dirty="0">
                <a:solidFill>
                  <a:srgbClr val="1792A2"/>
                </a:solidFill>
                <a:latin typeface="Ubuntu"/>
              </a:rPr>
            </a:br>
            <a:r>
              <a:rPr lang="en-GB" sz="3200" b="1" dirty="0">
                <a:solidFill>
                  <a:srgbClr val="1792A2"/>
                </a:solidFill>
                <a:latin typeface="Ubuntu"/>
              </a:rPr>
              <a:t>Framework Agreements</a:t>
            </a:r>
            <a:endParaRPr lang="en-US" sz="3200" dirty="0">
              <a:solidFill>
                <a:srgbClr val="1792A2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955790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2710-2462-0BB6-77FC-F8CC9012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58505-824E-C3BD-52D4-420EF62B6BD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29652" y="4800723"/>
            <a:ext cx="4495192" cy="482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5407C3-24F9-2E3E-C9E2-C7562C1A34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4754497" y="-2547654"/>
            <a:ext cx="5346369" cy="5770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F182FA-DD1F-F328-BC7F-EE0D28ECC4A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 rot="2705716">
            <a:off x="8697724" y="3970213"/>
            <a:ext cx="4495192" cy="4823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688E2-4D2A-DEB3-0CB7-D90860E02696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416A5B-25C1-253A-43EA-D840455C9704}"/>
              </a:ext>
            </a:extLst>
          </p:cNvPr>
          <p:cNvSpPr txBox="1">
            <a:spLocks/>
          </p:cNvSpPr>
          <p:nvPr/>
        </p:nvSpPr>
        <p:spPr>
          <a:xfrm>
            <a:off x="1309255" y="2156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Framework Agreements versus </a:t>
            </a:r>
            <a:br>
              <a:rPr lang="en-GB" sz="2400" b="1" dirty="0">
                <a:solidFill>
                  <a:srgbClr val="1792A2"/>
                </a:solidFill>
                <a:latin typeface="Ubuntu"/>
              </a:rPr>
            </a:br>
            <a:r>
              <a:rPr lang="en-GB" sz="2400" b="1" dirty="0">
                <a:solidFill>
                  <a:srgbClr val="1792A2"/>
                </a:solidFill>
                <a:latin typeface="Ubuntu"/>
              </a:rPr>
              <a:t>Non-Framework Agreements</a:t>
            </a:r>
          </a:p>
        </p:txBody>
      </p: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365EA0C4-08DC-02E4-AA95-E525DBB96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 r="7186" b="12971"/>
          <a:stretch/>
        </p:blipFill>
        <p:spPr bwMode="auto">
          <a:xfrm>
            <a:off x="858368" y="2057276"/>
            <a:ext cx="3687559" cy="3267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AA69FA06-49E0-0558-E329-CD8CC0D6E7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 r="9623" b="10681"/>
          <a:stretch/>
        </p:blipFill>
        <p:spPr bwMode="auto">
          <a:xfrm>
            <a:off x="5063714" y="2044466"/>
            <a:ext cx="3719825" cy="3279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30D00F-8CAF-9B38-089E-9849E7C4D44B}"/>
              </a:ext>
            </a:extLst>
          </p:cNvPr>
          <p:cNvSpPr txBox="1"/>
          <p:nvPr/>
        </p:nvSpPr>
        <p:spPr>
          <a:xfrm>
            <a:off x="1772998" y="5471098"/>
            <a:ext cx="185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Ubuntu" panose="020B0504030602030204" pitchFamily="34" charset="0"/>
              </a:rPr>
              <a:t>Jan 23 – Dec 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2190F-3F09-AE6F-44D0-699D4E7C7383}"/>
              </a:ext>
            </a:extLst>
          </p:cNvPr>
          <p:cNvSpPr txBox="1"/>
          <p:nvPr/>
        </p:nvSpPr>
        <p:spPr>
          <a:xfrm>
            <a:off x="5994478" y="5471098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Ubuntu" panose="020B0504030602030204" pitchFamily="34" charset="0"/>
              </a:rPr>
              <a:t>Jan 24 – Dec 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A1C29-6B1E-97E3-E9FF-085585085714}"/>
              </a:ext>
            </a:extLst>
          </p:cNvPr>
          <p:cNvSpPr txBox="1"/>
          <p:nvPr/>
        </p:nvSpPr>
        <p:spPr>
          <a:xfrm>
            <a:off x="8783539" y="1994884"/>
            <a:ext cx="31007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Growth in use of frameworks continues</a:t>
            </a:r>
          </a:p>
          <a:p>
            <a:pPr algn="r"/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Small increase in Jan 24 - Dec 24 (0.21% points) versus prior period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Critical for buyers and suppliers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Potential for trend to continue – efficiency, savings</a:t>
            </a:r>
          </a:p>
          <a:p>
            <a:pPr algn="r"/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8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C4D7D-8604-BA6B-12BB-41B1FC00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080DDC-3611-8433-D585-FFECEFDCFE5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rcRect/>
          <a:stretch/>
        </p:blipFill>
        <p:spPr>
          <a:xfrm>
            <a:off x="6226286" y="425741"/>
            <a:ext cx="5597491" cy="6006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3B5CC5-CFA0-4B46-0FC8-75361FD6CF1C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D14BE5-3135-DF0C-D2A9-CD16D800F914}"/>
              </a:ext>
            </a:extLst>
          </p:cNvPr>
          <p:cNvSpPr txBox="1">
            <a:spLocks/>
          </p:cNvSpPr>
          <p:nvPr/>
        </p:nvSpPr>
        <p:spPr>
          <a:xfrm>
            <a:off x="1309255" y="104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Framework Agreements versus </a:t>
            </a:r>
            <a:br>
              <a:rPr lang="en-GB" sz="2400" b="1" dirty="0">
                <a:solidFill>
                  <a:srgbClr val="1792A2"/>
                </a:solidFill>
                <a:latin typeface="Ubuntu"/>
              </a:rPr>
            </a:br>
            <a:r>
              <a:rPr lang="en-GB" sz="2400" b="1" dirty="0">
                <a:solidFill>
                  <a:srgbClr val="1792A2"/>
                </a:solidFill>
                <a:latin typeface="Ubuntu"/>
              </a:rPr>
              <a:t>Non-Framework Agreements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08AB822E-B8CA-F00C-8D02-F54AD0A9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 r="9623" b="10681"/>
          <a:stretch/>
        </p:blipFill>
        <p:spPr bwMode="auto">
          <a:xfrm>
            <a:off x="936510" y="2055452"/>
            <a:ext cx="3681406" cy="324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BBFB94-E226-A4D1-0572-EB3AEDB68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r="1884" b="29560"/>
          <a:stretch/>
        </p:blipFill>
        <p:spPr bwMode="auto">
          <a:xfrm>
            <a:off x="936510" y="5397207"/>
            <a:ext cx="10144897" cy="907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E20D6-3199-11EE-D761-5CEEC0DE3465}"/>
              </a:ext>
            </a:extLst>
          </p:cNvPr>
          <p:cNvSpPr txBox="1"/>
          <p:nvPr/>
        </p:nvSpPr>
        <p:spPr>
          <a:xfrm>
            <a:off x="4447153" y="2110264"/>
            <a:ext cx="6808337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Analysis of framework awards shows the high relative value of frameworks</a:t>
            </a:r>
          </a:p>
          <a:p>
            <a:pPr marL="285750" indent="-285750" algn="r">
              <a:buFontTx/>
              <a:buChar char="-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17.6% of notice volume, </a:t>
            </a:r>
            <a:r>
              <a:rPr lang="en-GB" sz="1600" u="sng" dirty="0">
                <a:solidFill>
                  <a:srgbClr val="000000"/>
                </a:solidFill>
                <a:latin typeface="Ubuntu"/>
              </a:rPr>
              <a:t>but 68.3% of award value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32.7% of suppliers have access to 68.3% of the total value of contract awards published in Jan 24 - Dec 24…gap is growing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Frameworks tend to be for larger, longer and more complex requirements (but not always)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0000"/>
              </a:solidFill>
              <a:latin typeface="Ubuntu"/>
            </a:endParaRP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Ubuntu"/>
              </a:rPr>
              <a:t>Essential for suppliers to track and engage with frameworks</a:t>
            </a: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Ubuntu"/>
              </a:rPr>
              <a:t>But a large volume of notices still exist outside of this approach</a:t>
            </a:r>
          </a:p>
          <a:p>
            <a:pPr algn="r"/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3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A330-FE1D-4F12-B0F7-A0ABF5D5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6F15B1-0A69-2F9B-3CD1-8219F45A04E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 rot="1325672">
            <a:off x="7206518" y="1037975"/>
            <a:ext cx="4641525" cy="4980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D59CC-52F7-ACBB-87BD-78C7060C422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6351729" y="543505"/>
            <a:ext cx="5346369" cy="57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BA0BB-3923-0982-2293-2022FB604DDE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077BEA-7F1E-3F39-E432-F1DD1A7CCEE7}"/>
              </a:ext>
            </a:extLst>
          </p:cNvPr>
          <p:cNvSpPr txBox="1">
            <a:spLocks/>
          </p:cNvSpPr>
          <p:nvPr/>
        </p:nvSpPr>
        <p:spPr>
          <a:xfrm>
            <a:off x="1309255" y="-114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Framework Notices by Buyer Sector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675D22B-4C25-1CFF-947C-5860423FAE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" r="13982" b="14430"/>
          <a:stretch/>
        </p:blipFill>
        <p:spPr bwMode="auto">
          <a:xfrm>
            <a:off x="1080609" y="1959759"/>
            <a:ext cx="8821524" cy="2890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BEC49-6469-3DE1-A9DA-000265C60789}"/>
              </a:ext>
            </a:extLst>
          </p:cNvPr>
          <p:cNvSpPr txBox="1"/>
          <p:nvPr/>
        </p:nvSpPr>
        <p:spPr>
          <a:xfrm>
            <a:off x="1080609" y="4947035"/>
            <a:ext cx="10193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Ubuntu" panose="020B0504030602030204" pitchFamily="34" charset="0"/>
              </a:rPr>
              <a:t>For Jan 24 to Dec 24 – Local Government published 2,994 framework notices - £335bn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Ubuntu" panose="020B0504030602030204" pitchFamily="34" charset="0"/>
              </a:rPr>
              <a:t>LG has 411 buying organisations using frameworks –  CG, Health, Education an average of 121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Ubuntu" panose="020B0504030602030204" pitchFamily="34" charset="0"/>
              </a:rPr>
              <a:t>Central Government 1,019 framework notices, £412bn value (significantly higher value per framework)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Ubuntu" panose="020B0504030602030204" pitchFamily="34" charset="0"/>
              </a:rPr>
              <a:t>Health 995 framework notices, £123bn value – also high average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Ubuntu" panose="020B0504030602030204" pitchFamily="34" charset="0"/>
              </a:rPr>
              <a:t>Total buyers using frameworks = 2077 (not de-duped) – around 50% of the buyer market</a:t>
            </a:r>
          </a:p>
        </p:txBody>
      </p:sp>
    </p:spTree>
    <p:extLst>
      <p:ext uri="{BB962C8B-B14F-4D97-AF65-F5344CB8AC3E}">
        <p14:creationId xmlns:p14="http://schemas.microsoft.com/office/powerpoint/2010/main" val="268551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F6D0F-BFD6-FA77-BAE7-08C3118D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646F79-EAC3-6164-DAD4-3BA6A05265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29652" y="4800723"/>
            <a:ext cx="4495192" cy="482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2A8B40-0EDA-931D-9C65-76AD952555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4754497" y="-2547654"/>
            <a:ext cx="5346369" cy="5770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60C54-276C-10B2-E652-1A61CB295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 rot="2705716">
            <a:off x="8697724" y="3970213"/>
            <a:ext cx="4495192" cy="4823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C1A59-84C9-1819-AD09-6607DB607F42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24799B-5411-5C80-6E4A-6F32E6E8C571}"/>
              </a:ext>
            </a:extLst>
          </p:cNvPr>
          <p:cNvSpPr txBox="1">
            <a:spLocks/>
          </p:cNvSpPr>
          <p:nvPr/>
        </p:nvSpPr>
        <p:spPr>
          <a:xfrm>
            <a:off x="1320978" y="-126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Framework Agreements by Sector</a:t>
            </a:r>
            <a:endParaRPr lang="en-US" sz="2400" dirty="0">
              <a:solidFill>
                <a:srgbClr val="1792A2"/>
              </a:solidFill>
              <a:latin typeface="Ubuntu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DB9AF9-5DB0-CEAA-0769-62E1DED27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194243"/>
              </p:ext>
            </p:extLst>
          </p:nvPr>
        </p:nvGraphicFramePr>
        <p:xfrm>
          <a:off x="1696958" y="1959759"/>
          <a:ext cx="8403908" cy="427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821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211B-1E89-033F-C983-051EBE7E0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B9FDD-9D5E-87D0-0A88-6633C91CAFC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rcRect/>
          <a:stretch/>
        </p:blipFill>
        <p:spPr>
          <a:xfrm>
            <a:off x="6226286" y="425741"/>
            <a:ext cx="5597491" cy="6006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42E78-DAC0-FD67-9721-05BD635BF1AB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F91F9-D3FD-0000-EBF5-694EABA58960}"/>
              </a:ext>
            </a:extLst>
          </p:cNvPr>
          <p:cNvSpPr txBox="1">
            <a:spLocks/>
          </p:cNvSpPr>
          <p:nvPr/>
        </p:nvSpPr>
        <p:spPr>
          <a:xfrm>
            <a:off x="1459523" y="-21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Market Competitiveness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6E64D-CBEF-2C75-6266-E1653EDBD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r="820" b="7419"/>
          <a:stretch/>
        </p:blipFill>
        <p:spPr bwMode="auto">
          <a:xfrm>
            <a:off x="668076" y="2055364"/>
            <a:ext cx="7266087" cy="1889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aph with blue lines&#10;&#10;Description automatically generated">
            <a:extLst>
              <a:ext uri="{FF2B5EF4-FFF2-40B4-BE49-F238E27FC236}">
                <a16:creationId xmlns:a16="http://schemas.microsoft.com/office/drawing/2014/main" id="{C8A92399-65B1-8365-F8C4-30501668B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r="820" b="6250"/>
          <a:stretch/>
        </p:blipFill>
        <p:spPr bwMode="auto">
          <a:xfrm>
            <a:off x="668076" y="4115828"/>
            <a:ext cx="7266087" cy="1870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40AD8A-4791-D260-5280-C0D05C953C15}"/>
              </a:ext>
            </a:extLst>
          </p:cNvPr>
          <p:cNvSpPr txBox="1"/>
          <p:nvPr/>
        </p:nvSpPr>
        <p:spPr>
          <a:xfrm>
            <a:off x="7792286" y="1959759"/>
            <a:ext cx="4031491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Jan 2023 – Dec 202</a:t>
            </a:r>
            <a:r>
              <a:rPr lang="en-GB" sz="1600" baseline="0" dirty="0">
                <a:solidFill>
                  <a:srgbClr val="000000"/>
                </a:solidFill>
                <a:latin typeface="Ubuntu"/>
              </a:rPr>
              <a:t>3 </a:t>
            </a:r>
            <a:r>
              <a:rPr lang="en-GB" sz="1600" dirty="0">
                <a:solidFill>
                  <a:srgbClr val="000000"/>
                </a:solidFill>
                <a:latin typeface="Ubuntu"/>
              </a:rPr>
              <a:t>(top)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Jan 2024 – Dec 2024 (below)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8.6% fewer buyer organisations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5.3% more supplier organisations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Supplier/buyer ratio = </a:t>
            </a:r>
            <a:r>
              <a:rPr lang="en-GB" sz="1600" b="1" dirty="0">
                <a:solidFill>
                  <a:srgbClr val="000000"/>
                </a:solidFill>
                <a:latin typeface="Ubuntu"/>
              </a:rPr>
              <a:t>5.22:1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Was </a:t>
            </a:r>
            <a:r>
              <a:rPr lang="en-GB" sz="1600" b="1" dirty="0">
                <a:solidFill>
                  <a:srgbClr val="000000"/>
                </a:solidFill>
                <a:latin typeface="Ubuntu"/>
              </a:rPr>
              <a:t>4.53:1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Established trend – market </a:t>
            </a:r>
            <a:r>
              <a:rPr lang="en-GB" sz="1600" i="1" dirty="0">
                <a:solidFill>
                  <a:srgbClr val="000000"/>
                </a:solidFill>
                <a:latin typeface="Ubuntu"/>
              </a:rPr>
              <a:t>is</a:t>
            </a:r>
            <a:r>
              <a:rPr lang="en-GB" sz="1600" dirty="0">
                <a:solidFill>
                  <a:srgbClr val="000000"/>
                </a:solidFill>
                <a:latin typeface="Ubuntu"/>
              </a:rPr>
              <a:t> more competitive overall (good for us) </a:t>
            </a:r>
            <a:endParaRPr lang="en-GB" sz="1600" dirty="0"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Early Engagement and relationship building more important than ever</a:t>
            </a:r>
            <a:br>
              <a:rPr lang="en-GB" sz="1600" dirty="0">
                <a:latin typeface="Ubuntu"/>
              </a:rPr>
            </a:b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b="1" dirty="0">
              <a:latin typeface="Ubuntu"/>
            </a:endParaRPr>
          </a:p>
          <a:p>
            <a:endParaRPr lang="en-GB" dirty="0"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8626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13AE6F-077C-91F8-90B5-199AD5B251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40986" y="3223592"/>
            <a:ext cx="4495192" cy="4823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607E25-4F5A-4CBD-F528-A6A2EE46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94040" y="-1598884"/>
            <a:ext cx="5346369" cy="5770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EAFB1-1DBA-FF42-7555-A94D82A0991C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D983B2-2924-0A45-9181-1FA189C609AD}"/>
              </a:ext>
            </a:extLst>
          </p:cNvPr>
          <p:cNvSpPr>
            <a:spLocks noGrp="1"/>
          </p:cNvSpPr>
          <p:nvPr/>
        </p:nvSpPr>
        <p:spPr>
          <a:xfrm>
            <a:off x="2308380" y="1719478"/>
            <a:ext cx="7584831" cy="1960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1792A2"/>
                </a:solidFill>
                <a:latin typeface="Ubuntu"/>
              </a:rPr>
              <a:t>Market Data </a:t>
            </a:r>
            <a:br>
              <a:rPr lang="en-GB" sz="3200" b="1" dirty="0">
                <a:solidFill>
                  <a:srgbClr val="1792A2"/>
                </a:solidFill>
                <a:latin typeface="Ubuntu"/>
              </a:rPr>
            </a:br>
            <a:r>
              <a:rPr lang="en-GB" sz="3200" b="1" dirty="0">
                <a:solidFill>
                  <a:srgbClr val="1792A2"/>
                </a:solidFill>
                <a:latin typeface="Ubuntu"/>
              </a:rPr>
              <a:t>Health</a:t>
            </a:r>
            <a:endParaRPr lang="en-US" sz="3200" dirty="0">
              <a:solidFill>
                <a:srgbClr val="1792A2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7344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4BC4B-3807-49CC-7EE4-F123C44EF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9CB69-8F35-60A8-035E-578DA5D982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 rot="6059697">
            <a:off x="-953443" y="-684485"/>
            <a:ext cx="5346369" cy="5770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02BB02-E25E-C46A-F60F-F8F294509F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>
            <a:off x="8385449" y="3277118"/>
            <a:ext cx="4495192" cy="4823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F2C19-65F6-1102-F309-A4EB26D71B0A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0491E7-70FE-6B98-ACC1-27EE84BE2A65}"/>
              </a:ext>
            </a:extLst>
          </p:cNvPr>
          <p:cNvSpPr txBox="1">
            <a:spLocks/>
          </p:cNvSpPr>
          <p:nvPr/>
        </p:nvSpPr>
        <p:spPr>
          <a:xfrm>
            <a:off x="1320871" y="-138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Health – Developments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4413B-155A-D2E4-21B8-1741CFD21412}"/>
              </a:ext>
            </a:extLst>
          </p:cNvPr>
          <p:cNvSpPr txBox="1"/>
          <p:nvPr/>
        </p:nvSpPr>
        <p:spPr>
          <a:xfrm>
            <a:off x="941562" y="2125140"/>
            <a:ext cx="10123767" cy="28623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hlinkClick r:id="rId4"/>
              </a:rPr>
              <a:t>£100 million investment for hospices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5"/>
              </a:rPr>
              <a:t>Mid and South Essex FT and Essex Partnership FT announce £65 million EPR contract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6"/>
              </a:rPr>
              <a:t>CQC health inequalities framework to launch in February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7"/>
              </a:rPr>
              <a:t>£200 million towards Scottish health and social care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fr-FR" dirty="0">
                <a:hlinkClick r:id="rId8"/>
              </a:rPr>
              <a:t>MHRA trials new AI technologies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9"/>
              </a:rPr>
              <a:t>All 107 stroke centres in England using AI technology, says NHSE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10"/>
              </a:rPr>
              <a:t>Urgent home treatment alleviating winter pressures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11"/>
              </a:rPr>
              <a:t>Norfolk and Waveney ICB awards £250k contract for social prescribing digital platform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12"/>
              </a:rPr>
              <a:t>Digital system for managing cancer data in Wales takes important step forward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hlinkClick r:id="rId13"/>
              </a:rPr>
              <a:t>Work to begin on hospital with net zero energy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6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47B86-84AC-18F9-AC46-B1D934470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E1637-5E6F-D27A-E9AD-29649EA11BA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>
            <a:off x="8733320" y="-1770549"/>
            <a:ext cx="5744947" cy="6164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202315-CAB7-8868-E7A7-60D2164AF43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318782" y="2301228"/>
            <a:ext cx="4966283" cy="5360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61CB5-5F0B-43A4-1977-D2EB6FD3A6B0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4C062A-A338-5A46-4FBA-D7DEB9BABE3E}"/>
              </a:ext>
            </a:extLst>
          </p:cNvPr>
          <p:cNvSpPr txBox="1">
            <a:spLocks/>
          </p:cNvSpPr>
          <p:nvPr/>
        </p:nvSpPr>
        <p:spPr>
          <a:xfrm>
            <a:off x="939979" y="264755"/>
            <a:ext cx="11254153" cy="1157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Health Market landscape – notices </a:t>
            </a:r>
            <a:br>
              <a:rPr lang="en-GB" sz="2400" b="1" dirty="0">
                <a:solidFill>
                  <a:srgbClr val="1792A2"/>
                </a:solidFill>
                <a:latin typeface="Ubuntu"/>
              </a:rPr>
            </a:br>
            <a:r>
              <a:rPr lang="en-GB" sz="2400" b="1" dirty="0">
                <a:solidFill>
                  <a:srgbClr val="1792A2"/>
                </a:solidFill>
                <a:latin typeface="Ubuntu"/>
              </a:rPr>
              <a:t>and awards</a:t>
            </a:r>
          </a:p>
        </p:txBody>
      </p:sp>
      <p:pic>
        <p:nvPicPr>
          <p:cNvPr id="7" name="Picture 6" descr="A graph showing a green line&#10;&#10;Description automatically generated with medium confidence">
            <a:extLst>
              <a:ext uri="{FF2B5EF4-FFF2-40B4-BE49-F238E27FC236}">
                <a16:creationId xmlns:a16="http://schemas.microsoft.com/office/drawing/2014/main" id="{B8932F6E-A0E4-D9B3-BD45-9E4A6BE21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687" b="8893"/>
          <a:stretch/>
        </p:blipFill>
        <p:spPr bwMode="auto">
          <a:xfrm>
            <a:off x="732300" y="2057630"/>
            <a:ext cx="7429949" cy="170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aph on a white background&#10;&#10;Description automatically generated">
            <a:extLst>
              <a:ext uri="{FF2B5EF4-FFF2-40B4-BE49-F238E27FC236}">
                <a16:creationId xmlns:a16="http://schemas.microsoft.com/office/drawing/2014/main" id="{6B2E0558-A959-CBC2-8A2D-8BA431847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 r="820" b="10111"/>
          <a:stretch/>
        </p:blipFill>
        <p:spPr bwMode="auto">
          <a:xfrm>
            <a:off x="732300" y="4002060"/>
            <a:ext cx="7429950" cy="1693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12193F-3ECA-3226-22F9-9C7C58B23AC5}"/>
              </a:ext>
            </a:extLst>
          </p:cNvPr>
          <p:cNvSpPr txBox="1"/>
          <p:nvPr/>
        </p:nvSpPr>
        <p:spPr>
          <a:xfrm>
            <a:off x="8333712" y="1630993"/>
            <a:ext cx="3541765" cy="54088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Comparing contracting</a:t>
            </a:r>
          </a:p>
          <a:p>
            <a:pPr algn="r" defTabSz="713232">
              <a:spcAft>
                <a:spcPts val="600"/>
              </a:spcAft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     activity Jan 2023 – Dec 2023 to Jan 2024 to Dec 2024 below). </a:t>
            </a:r>
          </a:p>
          <a:p>
            <a:pPr algn="r" defTabSz="713232">
              <a:spcAft>
                <a:spcPts val="600"/>
              </a:spcAft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Trend from prior months continues:</a:t>
            </a: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2023/24 – 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contract notices up</a:t>
            </a:r>
            <a:r>
              <a:rPr lang="en-GB" sz="1700" b="1" dirty="0">
                <a:solidFill>
                  <a:srgbClr val="000000"/>
                </a:solidFill>
                <a:latin typeface="Ubuntu"/>
              </a:rPr>
              <a:t> 8.1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%</a:t>
            </a: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… 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awards are up 1.7%</a:t>
            </a: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kern="1200" dirty="0">
              <a:solidFill>
                <a:srgbClr val="000000"/>
              </a:solidFill>
              <a:latin typeface="Ubuntu"/>
              <a:ea typeface="+mn-ea"/>
              <a:cs typeface="+mn-cs"/>
            </a:endParaRP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Buyers in period 2023/24 are down </a:t>
            </a:r>
            <a:r>
              <a:rPr lang="en-GB" sz="1700" dirty="0">
                <a:solidFill>
                  <a:srgbClr val="000000"/>
                </a:solidFill>
                <a:latin typeface="Ubuntu"/>
              </a:rPr>
              <a:t>5.4</a:t>
            </a: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% and 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suppliers up </a:t>
            </a:r>
            <a:r>
              <a:rPr lang="en-GB" sz="1700" b="1" dirty="0">
                <a:solidFill>
                  <a:srgbClr val="000000"/>
                </a:solidFill>
                <a:latin typeface="Ubuntu"/>
              </a:rPr>
              <a:t>14.9</a:t>
            </a:r>
            <a:r>
              <a:rPr lang="en-GB" sz="1700" b="1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%</a:t>
            </a: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kern="1200" dirty="0">
              <a:solidFill>
                <a:srgbClr val="000000"/>
              </a:solidFill>
              <a:latin typeface="Ubuntu"/>
              <a:ea typeface="+mn-ea"/>
              <a:cs typeface="+mn-cs"/>
            </a:endParaRP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kern="1200" dirty="0">
                <a:solidFill>
                  <a:srgbClr val="000000"/>
                </a:solidFill>
                <a:latin typeface="Ubuntu"/>
                <a:ea typeface="+mn-ea"/>
                <a:cs typeface="+mn-cs"/>
              </a:rPr>
              <a:t>Signs of a more competitive market, potentially more buyer collaboration and framework business</a:t>
            </a:r>
            <a:endParaRPr lang="en-GB" sz="1700" kern="1200" dirty="0">
              <a:solidFill>
                <a:srgbClr val="000000"/>
              </a:solidFill>
              <a:highlight>
                <a:srgbClr val="FFFF00"/>
              </a:highlight>
              <a:latin typeface="Ubuntu"/>
              <a:ea typeface="+mn-ea"/>
              <a:cs typeface="+mn-cs"/>
            </a:endParaRPr>
          </a:p>
          <a:p>
            <a:pPr marL="222885" indent="-222885" algn="r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48" kern="1200" dirty="0">
              <a:solidFill>
                <a:srgbClr val="000000"/>
              </a:solidFill>
              <a:highlight>
                <a:srgbClr val="FFFF00"/>
              </a:highlight>
              <a:latin typeface="Ubuntu"/>
              <a:ea typeface="+mn-ea"/>
              <a:cs typeface="+mn-cs"/>
            </a:endParaRP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highlight>
                <a:srgbClr val="FFFF00"/>
              </a:highlight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54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0FB7F-4025-24D7-D4E0-C0E86EA49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5F1DCA-36AC-DB25-D83F-3470B4552A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0000"/>
          </a:blip>
          <a:srcRect/>
          <a:stretch/>
        </p:blipFill>
        <p:spPr>
          <a:xfrm rot="2862575">
            <a:off x="-1007638" y="-1776427"/>
            <a:ext cx="4495192" cy="4823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EF97EE-F433-F9AA-DC59-752C6BE165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 rot="2033938">
            <a:off x="9559534" y="-452076"/>
            <a:ext cx="4495192" cy="482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6647F-0B27-1FD4-A570-813DABF219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3716323" y="4382467"/>
            <a:ext cx="5346369" cy="5770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3EA05-249B-550F-69CB-0BB9D91E3D3F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9139EF-C056-74AE-7823-E428CC6BD1BE}"/>
              </a:ext>
            </a:extLst>
          </p:cNvPr>
          <p:cNvSpPr txBox="1">
            <a:spLocks/>
          </p:cNvSpPr>
          <p:nvPr/>
        </p:nvSpPr>
        <p:spPr>
          <a:xfrm>
            <a:off x="1309255" y="-12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What’s being bought in Health?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F2ADCEA-ADD9-5B01-52E8-CA4972FD4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 r="1484" b="14460"/>
          <a:stretch/>
        </p:blipFill>
        <p:spPr bwMode="auto">
          <a:xfrm>
            <a:off x="879543" y="2062439"/>
            <a:ext cx="8433459" cy="2264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ACAB7F9A-0361-198F-838F-4A774E385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r="15451" b="8054"/>
          <a:stretch/>
        </p:blipFill>
        <p:spPr bwMode="auto">
          <a:xfrm>
            <a:off x="879962" y="4382467"/>
            <a:ext cx="2309885" cy="2036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13DCE-FA4C-EFD1-84EA-15395F8D893A}"/>
              </a:ext>
            </a:extLst>
          </p:cNvPr>
          <p:cNvSpPr txBox="1"/>
          <p:nvPr/>
        </p:nvSpPr>
        <p:spPr>
          <a:xfrm>
            <a:off x="3184230" y="4382467"/>
            <a:ext cx="80258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Ubuntu" panose="020B0504030602030204" pitchFamily="34" charset="0"/>
              </a:rPr>
              <a:t>Health &amp; Care is the most popular by volume and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Ubuntu" panose="020B0504030602030204" pitchFamily="34" charset="0"/>
              </a:rPr>
              <a:t>Professional Services, Infrastructure &amp; Construction, Technology are also </a:t>
            </a:r>
            <a:br>
              <a:rPr lang="en-GB" sz="1700" dirty="0">
                <a:latin typeface="Ubuntu" panose="020B0504030602030204" pitchFamily="34" charset="0"/>
              </a:rPr>
            </a:br>
            <a:r>
              <a:rPr lang="en-GB" sz="1700" dirty="0">
                <a:latin typeface="Ubuntu" panose="020B0504030602030204" pitchFamily="34" charset="0"/>
              </a:rPr>
              <a:t>high by total value (over £39bn each)</a:t>
            </a:r>
          </a:p>
        </p:txBody>
      </p:sp>
    </p:spTree>
    <p:extLst>
      <p:ext uri="{BB962C8B-B14F-4D97-AF65-F5344CB8AC3E}">
        <p14:creationId xmlns:p14="http://schemas.microsoft.com/office/powerpoint/2010/main" val="60201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6D5EC-ADF0-DB2D-E57B-AB59F3D8C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3A7ADB-5948-C2C8-043F-79E0147D120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0000"/>
          </a:blip>
          <a:srcRect/>
          <a:stretch/>
        </p:blipFill>
        <p:spPr>
          <a:xfrm rot="20868902">
            <a:off x="1587358" y="4293112"/>
            <a:ext cx="4495192" cy="482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E2440-0290-1E3D-0ED8-85E8F603C0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 rot="19255594">
            <a:off x="7802086" y="-1867331"/>
            <a:ext cx="5346369" cy="5770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E1327D-9B26-3254-649F-5D07A58CF0C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</a:blip>
          <a:srcRect/>
          <a:stretch/>
        </p:blipFill>
        <p:spPr>
          <a:xfrm rot="18305321">
            <a:off x="9493364" y="4796665"/>
            <a:ext cx="2653331" cy="2847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3E1EDF-7C39-DAED-2168-09C467FB93B5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EFBBD5-973A-5053-4827-A0014EA6D795}"/>
              </a:ext>
            </a:extLst>
          </p:cNvPr>
          <p:cNvSpPr txBox="1">
            <a:spLocks/>
          </p:cNvSpPr>
          <p:nvPr/>
        </p:nvSpPr>
        <p:spPr>
          <a:xfrm>
            <a:off x="1106635" y="158147"/>
            <a:ext cx="10865069" cy="1254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Health Framework Agreements versus </a:t>
            </a:r>
            <a:br>
              <a:rPr lang="en-GB" sz="2400" b="1" dirty="0">
                <a:solidFill>
                  <a:srgbClr val="1792A2"/>
                </a:solidFill>
                <a:latin typeface="Ubuntu"/>
              </a:rPr>
            </a:br>
            <a:r>
              <a:rPr lang="en-GB" sz="2400" b="1" dirty="0">
                <a:solidFill>
                  <a:srgbClr val="1792A2"/>
                </a:solidFill>
                <a:latin typeface="Ubuntu"/>
              </a:rPr>
              <a:t>Non-Framework Agreements</a:t>
            </a:r>
          </a:p>
        </p:txBody>
      </p:sp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16581D03-C1F9-B3AB-A66A-06D2E30EAA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r="15471" b="17699"/>
          <a:stretch/>
        </p:blipFill>
        <p:spPr bwMode="auto">
          <a:xfrm>
            <a:off x="989399" y="2007212"/>
            <a:ext cx="3692717" cy="3240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A screen shot of a graph&#10;&#10;Description automatically generated">
            <a:extLst>
              <a:ext uri="{FF2B5EF4-FFF2-40B4-BE49-F238E27FC236}">
                <a16:creationId xmlns:a16="http://schemas.microsoft.com/office/drawing/2014/main" id="{BC9ACB40-9BFB-6BC6-A9E3-28E340D6C6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7069" b="13552"/>
          <a:stretch/>
        </p:blipFill>
        <p:spPr bwMode="auto">
          <a:xfrm>
            <a:off x="5010686" y="2007212"/>
            <a:ext cx="3662213" cy="3240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0B5CC9-A3F3-A538-6083-45B47D5B0115}"/>
              </a:ext>
            </a:extLst>
          </p:cNvPr>
          <p:cNvSpPr txBox="1"/>
          <p:nvPr/>
        </p:nvSpPr>
        <p:spPr>
          <a:xfrm>
            <a:off x="1914195" y="5445677"/>
            <a:ext cx="185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Ubuntu" panose="020B0504030602030204" pitchFamily="34" charset="0"/>
              </a:rPr>
              <a:t>Jan 23 – Dec 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C2ADA0-A4E1-D667-4BDC-C78D0EEB6C51}"/>
              </a:ext>
            </a:extLst>
          </p:cNvPr>
          <p:cNvSpPr txBox="1"/>
          <p:nvPr/>
        </p:nvSpPr>
        <p:spPr>
          <a:xfrm>
            <a:off x="5912644" y="5445677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Ubuntu" panose="020B0504030602030204" pitchFamily="34" charset="0"/>
              </a:rPr>
              <a:t>Jan 24 – Dec 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5AF638-0907-86AB-069C-B3F0AF20172B}"/>
              </a:ext>
            </a:extLst>
          </p:cNvPr>
          <p:cNvSpPr txBox="1"/>
          <p:nvPr/>
        </p:nvSpPr>
        <p:spPr>
          <a:xfrm>
            <a:off x="8817194" y="1695451"/>
            <a:ext cx="31007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Growth in use of frameworks continues</a:t>
            </a:r>
          </a:p>
          <a:p>
            <a:pPr algn="r"/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Significant increase in Jan 24 - Dec 24 (0.82% points) versus prior period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Critical for buyers and suppliers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Potential for trend to continue – efficiency, savings</a:t>
            </a:r>
          </a:p>
          <a:p>
            <a:pPr algn="r"/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47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BA80-1BC1-65CF-EC90-04B2731C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1364B-7F25-BD57-B23E-9301359E79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>
            <a:off x="-773605" y="2961312"/>
            <a:ext cx="3480956" cy="3735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D2546A-5A0F-6653-190F-C84D0F96C5A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 rot="10800000">
            <a:off x="9040743" y="-751596"/>
            <a:ext cx="5346369" cy="57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6B7A7-D447-700E-3481-A45872CCE2EE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98EF18-B7AE-9821-5FBF-6E0458627E1E}"/>
              </a:ext>
            </a:extLst>
          </p:cNvPr>
          <p:cNvSpPr txBox="1">
            <a:spLocks/>
          </p:cNvSpPr>
          <p:nvPr/>
        </p:nvSpPr>
        <p:spPr>
          <a:xfrm>
            <a:off x="1314453" y="158147"/>
            <a:ext cx="10865069" cy="1254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Health Framework Agreements versus </a:t>
            </a:r>
            <a:br>
              <a:rPr lang="en-GB" sz="2400" b="1" dirty="0">
                <a:solidFill>
                  <a:srgbClr val="1792A2"/>
                </a:solidFill>
                <a:latin typeface="Ubuntu"/>
              </a:rPr>
            </a:br>
            <a:r>
              <a:rPr lang="en-GB" sz="2400" b="1" dirty="0">
                <a:solidFill>
                  <a:srgbClr val="1792A2"/>
                </a:solidFill>
                <a:latin typeface="Ubuntu"/>
              </a:rPr>
              <a:t>Non-Framework Agreements</a:t>
            </a:r>
          </a:p>
        </p:txBody>
      </p: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4343B7BE-F852-09D6-303D-8897C8CBBF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7069" b="13552"/>
          <a:stretch/>
        </p:blipFill>
        <p:spPr bwMode="auto">
          <a:xfrm>
            <a:off x="838198" y="1959759"/>
            <a:ext cx="3628294" cy="3210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5073191-6C51-DEEA-60E1-C6E5738912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r="6803" b="34682"/>
          <a:stretch/>
        </p:blipFill>
        <p:spPr bwMode="auto">
          <a:xfrm>
            <a:off x="838197" y="5206173"/>
            <a:ext cx="10573901" cy="965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F10749-46AC-89A5-9D10-DC06439122B5}"/>
              </a:ext>
            </a:extLst>
          </p:cNvPr>
          <p:cNvSpPr txBox="1"/>
          <p:nvPr/>
        </p:nvSpPr>
        <p:spPr>
          <a:xfrm>
            <a:off x="4609979" y="1959759"/>
            <a:ext cx="6808337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Analysis of framework awards shows the high relative value of frameworks</a:t>
            </a:r>
          </a:p>
          <a:p>
            <a:pPr marL="285750" indent="-285750" algn="r">
              <a:buFontTx/>
              <a:buChar char="-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18.69% of notice volume, </a:t>
            </a:r>
            <a:r>
              <a:rPr lang="en-GB" sz="1600" u="sng" dirty="0">
                <a:solidFill>
                  <a:srgbClr val="000000"/>
                </a:solidFill>
                <a:latin typeface="Ubuntu"/>
              </a:rPr>
              <a:t>but 59.6% of award value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33.8% of suppliers have access to 59.6% of the total value of contract awards published in Jan 24 - Dec 24…gap is growing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Ubuntu"/>
              </a:rPr>
              <a:t>Frameworks tend to be for larger, longer and more complex requirements (but not always)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0000"/>
              </a:solidFill>
              <a:latin typeface="Ubuntu"/>
            </a:endParaRP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Ubuntu"/>
              </a:rPr>
              <a:t>Essential for suppliers to track and engage with frameworks</a:t>
            </a:r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Ubuntu"/>
              </a:rPr>
              <a:t>But a large volume of notices still exist outside of this approach</a:t>
            </a:r>
          </a:p>
          <a:p>
            <a:pPr algn="r"/>
            <a:endParaRPr lang="en-GB" sz="1600" dirty="0">
              <a:solidFill>
                <a:srgbClr val="000000"/>
              </a:solidFill>
              <a:latin typeface="Ubuntu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90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1D4FC-ABFA-F258-7C01-37D093A9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CE577-9853-B399-C69C-D2142E21FA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rcRect/>
          <a:stretch/>
        </p:blipFill>
        <p:spPr>
          <a:xfrm rot="1088762">
            <a:off x="488254" y="3988855"/>
            <a:ext cx="3028513" cy="3249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980CE-A582-56D3-422C-1AFA6045E81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 rot="20420439">
            <a:off x="5928490" y="-1388413"/>
            <a:ext cx="3755241" cy="4053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DC890-6FB9-3041-B9F0-86838134BD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25000"/>
          </a:blip>
          <a:srcRect/>
          <a:stretch/>
        </p:blipFill>
        <p:spPr>
          <a:xfrm rot="19396416">
            <a:off x="9550385" y="3216761"/>
            <a:ext cx="5047780" cy="5416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526E2-8DE7-EBC2-4251-37C58AF84641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B0B9ED-7ECF-CC8C-D3EF-F7DD0F0D4B71}"/>
              </a:ext>
            </a:extLst>
          </p:cNvPr>
          <p:cNvSpPr txBox="1">
            <a:spLocks/>
          </p:cNvSpPr>
          <p:nvPr/>
        </p:nvSpPr>
        <p:spPr>
          <a:xfrm>
            <a:off x="1769579" y="3348"/>
            <a:ext cx="10865069" cy="1254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Health Top 5 Frameworks Published Recently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FFC67-5DDC-78A8-9AC4-05D4169DE4DE}"/>
              </a:ext>
            </a:extLst>
          </p:cNvPr>
          <p:cNvSpPr txBox="1"/>
          <p:nvPr/>
        </p:nvSpPr>
        <p:spPr>
          <a:xfrm>
            <a:off x="991900" y="2137610"/>
            <a:ext cx="96512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Ubuntu" panose="020B0504030602030204" pitchFamily="34" charset="0"/>
              </a:rPr>
              <a:t>HealthTrust Europe LLP acting on behalf of Mid &amp; South Essex NHS Foundation Trust published a framework for Total Workforce Solutions III: Strategic Workforce Services with a value of </a:t>
            </a:r>
            <a:r>
              <a:rPr lang="en-GB" sz="1700" b="1" dirty="0">
                <a:latin typeface="Ubuntu" panose="020B0504030602030204" pitchFamily="34" charset="0"/>
              </a:rPr>
              <a:t>£2,000,000,000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Ubuntu" panose="020B0504030602030204" pitchFamily="34" charset="0"/>
              </a:rPr>
              <a:t>NHS Commercial Solutions published a framework for Framework Agreement for the provision of Modular &amp; Pre-Fabricated Buildings Solutions and Associated Services with a value of </a:t>
            </a:r>
            <a:r>
              <a:rPr lang="en-GB" sz="1700" b="1" dirty="0">
                <a:latin typeface="Ubuntu" panose="020B0504030602030204" pitchFamily="34" charset="0"/>
              </a:rPr>
              <a:t>£1,000,000,000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Ubuntu" panose="020B0504030602030204" pitchFamily="34" charset="0"/>
              </a:rPr>
              <a:t>Guy's &amp; St Thomas' NHS Foundation Trust published a framework for LPP/2024/001 Contrast Media and Associated Injectors/Consumables with a value of </a:t>
            </a:r>
            <a:r>
              <a:rPr lang="en-GB" sz="1700" b="1" dirty="0">
                <a:latin typeface="Ubuntu" panose="020B0504030602030204" pitchFamily="34" charset="0"/>
              </a:rPr>
              <a:t>£383,000,000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Ubuntu" panose="020B0504030602030204" pitchFamily="34" charset="0"/>
              </a:rPr>
              <a:t>NHS Highland published a framework for HH108-24-HB Adult Social Care Commissioning Flexible Framework with a value of </a:t>
            </a:r>
            <a:r>
              <a:rPr lang="en-GB" sz="1700" b="1" dirty="0">
                <a:latin typeface="Ubuntu" panose="020B0504030602030204" pitchFamily="34" charset="0"/>
              </a:rPr>
              <a:t>£112,000,000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Ubuntu" panose="020B0504030602030204" pitchFamily="34" charset="0"/>
              </a:rPr>
              <a:t>NHS Supply Chain published a framework for Respiratory Solutions with a value of </a:t>
            </a:r>
            <a:r>
              <a:rPr lang="en-GB" sz="1700" b="1" dirty="0">
                <a:latin typeface="Ubuntu" panose="020B0504030602030204" pitchFamily="34" charset="0"/>
              </a:rPr>
              <a:t>£111,000,000</a:t>
            </a:r>
          </a:p>
        </p:txBody>
      </p:sp>
    </p:spTree>
    <p:extLst>
      <p:ext uri="{BB962C8B-B14F-4D97-AF65-F5344CB8AC3E}">
        <p14:creationId xmlns:p14="http://schemas.microsoft.com/office/powerpoint/2010/main" val="311873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70EC4-E648-CE3D-4C2B-6A0DBE2C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2DF01-A6F2-8220-34B6-F50672CC366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>
            <a:off x="-521077" y="-1457465"/>
            <a:ext cx="4495192" cy="482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A432F-2C1F-304C-965E-0F10E24464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8330268" y="634830"/>
            <a:ext cx="5346369" cy="57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63E68-FB26-91B4-9106-FD644F2FC4F2}"/>
              </a:ext>
            </a:extLst>
          </p:cNvPr>
          <p:cNvSpPr txBox="1">
            <a:spLocks/>
          </p:cNvSpPr>
          <p:nvPr/>
        </p:nvSpPr>
        <p:spPr>
          <a:xfrm>
            <a:off x="561038" y="1716551"/>
            <a:ext cx="1642900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1792A2"/>
                </a:solidFill>
                <a:latin typeface=""/>
                <a:cs typeface="Plus Jakarta Sans" pitchFamily="2" charset="0"/>
              </a:rPr>
              <a:t>JANUARY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cs typeface="Plus Jakarta Sans" pitchFamily="2" charset="0"/>
              </a:rPr>
              <a:t> </a:t>
            </a:r>
            <a:r>
              <a:rPr lang="en-US" sz="900" dirty="0">
                <a:solidFill>
                  <a:srgbClr val="161E32"/>
                </a:solidFill>
                <a:latin typeface=""/>
                <a:cs typeface="Plus Jakarta Sans" pitchFamily="2" charset="0"/>
              </a:rPr>
              <a:t>2025 EDITION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468C2-9B10-7BC8-7A03-2C3B07C2BF9E}"/>
              </a:ext>
            </a:extLst>
          </p:cNvPr>
          <p:cNvSpPr txBox="1">
            <a:spLocks/>
          </p:cNvSpPr>
          <p:nvPr/>
        </p:nvSpPr>
        <p:spPr>
          <a:xfrm>
            <a:off x="1309255" y="-1283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1792A2"/>
                </a:solidFill>
                <a:latin typeface="Ubuntu"/>
              </a:rPr>
              <a:t>Market Competitiveness –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E2326-F9F9-DC63-140B-5B8B13EE7DDF}"/>
              </a:ext>
            </a:extLst>
          </p:cNvPr>
          <p:cNvSpPr txBox="1"/>
          <p:nvPr/>
        </p:nvSpPr>
        <p:spPr>
          <a:xfrm>
            <a:off x="9154853" y="1959759"/>
            <a:ext cx="2116393" cy="13672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700" kern="100" dirty="0">
                <a:effectLst/>
                <a:latin typeface="Ubuntu"/>
                <a:ea typeface="Aptos" panose="020B0004020202020204" pitchFamily="34" charset="0"/>
                <a:cs typeface="Times New Roman"/>
              </a:rPr>
              <a:t>Supplier/buyer ratio = 6.7:1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700" b="1" kern="100" dirty="0">
                <a:latin typeface="Ubuntu"/>
                <a:ea typeface="Aptos" panose="020B0004020202020204" pitchFamily="34" charset="0"/>
                <a:cs typeface="Times New Roman"/>
              </a:rPr>
              <a:t>No change from last month's ratio.</a:t>
            </a:r>
            <a:endParaRPr lang="en-GB" sz="1700" b="1" kern="100" dirty="0">
              <a:latin typeface="Ubuntu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aph with blue lines&#10;&#10;Description automatically generated">
            <a:extLst>
              <a:ext uri="{FF2B5EF4-FFF2-40B4-BE49-F238E27FC236}">
                <a16:creationId xmlns:a16="http://schemas.microsoft.com/office/drawing/2014/main" id="{F1A51310-563E-AB4A-F75E-08F94FEE5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 r="554" b="7518"/>
          <a:stretch/>
        </p:blipFill>
        <p:spPr bwMode="auto">
          <a:xfrm>
            <a:off x="846584" y="1990618"/>
            <a:ext cx="7998804" cy="2085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B60EA9C-0C9B-8005-C30C-D40F142ED5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r="4941" b="18574"/>
          <a:stretch/>
        </p:blipFill>
        <p:spPr bwMode="auto">
          <a:xfrm>
            <a:off x="846583" y="4159561"/>
            <a:ext cx="7998803" cy="2159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92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80944600-2ca4-4f9f-b6b6-0810492e3ef2">VXQCQK3PU6KA-918958877-141074</_dlc_DocId>
    <_dlc_DocIdUrl xmlns="80944600-2ca4-4f9f-b6b6-0810492e3ef2">
      <Url>https://bipsolutionsltd.sharepoint.com/sites/Marketing/_layouts/15/DocIdRedir.aspx?ID=VXQCQK3PU6KA-918958877-141074</Url>
      <Description>VXQCQK3PU6KA-918958877-141074</Description>
    </_dlc_DocIdUrl>
    <lcf76f155ced4ddcb4097134ff3c332f xmlns="4fe0c048-95d1-4855-b309-f0c2aad6e761">
      <Terms xmlns="http://schemas.microsoft.com/office/infopath/2007/PartnerControls"/>
    </lcf76f155ced4ddcb4097134ff3c332f>
    <TaxCatchAll xmlns="80944600-2ca4-4f9f-b6b6-0810492e3e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16B8EBE47394FBC9AEE8CD378A6AB" ma:contentTypeVersion="20" ma:contentTypeDescription="Create a new document." ma:contentTypeScope="" ma:versionID="018c30d32acdac7088f086310fd61d12">
  <xsd:schema xmlns:xsd="http://www.w3.org/2001/XMLSchema" xmlns:xs="http://www.w3.org/2001/XMLSchema" xmlns:p="http://schemas.microsoft.com/office/2006/metadata/properties" xmlns:ns1="http://schemas.microsoft.com/sharepoint/v3" xmlns:ns2="80944600-2ca4-4f9f-b6b6-0810492e3ef2" xmlns:ns3="4fe0c048-95d1-4855-b309-f0c2aad6e761" targetNamespace="http://schemas.microsoft.com/office/2006/metadata/properties" ma:root="true" ma:fieldsID="ce83436a8217ce77dfe36fadd666a59b" ns1:_="" ns2:_="" ns3:_="">
    <xsd:import namespace="http://schemas.microsoft.com/sharepoint/v3"/>
    <xsd:import namespace="80944600-2ca4-4f9f-b6b6-0810492e3ef2"/>
    <xsd:import namespace="4fe0c048-95d1-4855-b309-f0c2aad6e7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44600-2ca4-4f9f-b6b6-0810492e3e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8f3d350-8ef2-41b6-9bdc-f643a0ee8a58}" ma:internalName="TaxCatchAll" ma:showField="CatchAllData" ma:web="80944600-2ca4-4f9f-b6b6-0810492e3e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0c048-95d1-4855-b309-f0c2aad6e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e6cf499-963f-4c3d-98d5-0d2aa5ea56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6CC6B6-A5CA-4BA7-9F62-E2A866FEA3ED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e12fb04e-df06-4373-bad8-c6339311de41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terms/"/>
    <ds:schemaRef ds:uri="http://purl.org/dc/dcmitype/"/>
    <ds:schemaRef ds:uri="86931054-2d2c-444d-bc1c-92213ba110aa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D228A2-40F7-454C-99B6-ED4FC0EAB202}"/>
</file>

<file path=customXml/itemProps3.xml><?xml version="1.0" encoding="utf-8"?>
<ds:datastoreItem xmlns:ds="http://schemas.openxmlformats.org/officeDocument/2006/customXml" ds:itemID="{2C1BEDDD-DF52-4591-832B-452B8D32C6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0BF19FC-CB06-474F-B169-7B83D82BD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1400</Words>
  <Application>Microsoft Office PowerPoint</Application>
  <PresentationFormat>Widescreen</PresentationFormat>
  <Paragraphs>178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Omar</dc:creator>
  <cp:lastModifiedBy>Kerry Cushingham</cp:lastModifiedBy>
  <cp:revision>2</cp:revision>
  <dcterms:created xsi:type="dcterms:W3CDTF">2024-09-25T12:01:26Z</dcterms:created>
  <dcterms:modified xsi:type="dcterms:W3CDTF">2025-01-09T14:34:59Z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e8c3bc6-bd6f-48e2-b720-4aa0ab572355_Enabled">
    <vt:lpwstr>true</vt:lpwstr>
  </property>
  <property fmtid="{D5CDD505-2E9C-101B-9397-08002B2CF9AE}" pid="3" name="MSIP_Label_fe8c3bc6-bd6f-48e2-b720-4aa0ab572355_SetDate">
    <vt:lpwstr>2024-09-25T12:18:23Z</vt:lpwstr>
  </property>
  <property fmtid="{D5CDD505-2E9C-101B-9397-08002B2CF9AE}" pid="4" name="MSIP_Label_fe8c3bc6-bd6f-48e2-b720-4aa0ab572355_Method">
    <vt:lpwstr>Standard</vt:lpwstr>
  </property>
  <property fmtid="{D5CDD505-2E9C-101B-9397-08002B2CF9AE}" pid="5" name="MSIP_Label_fe8c3bc6-bd6f-48e2-b720-4aa0ab572355_Name">
    <vt:lpwstr>Open</vt:lpwstr>
  </property>
  <property fmtid="{D5CDD505-2E9C-101B-9397-08002B2CF9AE}" pid="6" name="MSIP_Label_fe8c3bc6-bd6f-48e2-b720-4aa0ab572355_SiteId">
    <vt:lpwstr>f2c5a31a-5cb0-4bbf-878c-95b7e175d3ee</vt:lpwstr>
  </property>
  <property fmtid="{D5CDD505-2E9C-101B-9397-08002B2CF9AE}" pid="7" name="MSIP_Label_fe8c3bc6-bd6f-48e2-b720-4aa0ab572355_ActionId">
    <vt:lpwstr>cf3a5ad8-3260-4eac-ac6c-e0255bf7e8d3</vt:lpwstr>
  </property>
  <property fmtid="{D5CDD505-2E9C-101B-9397-08002B2CF9AE}" pid="8" name="MSIP_Label_fe8c3bc6-bd6f-48e2-b720-4aa0ab572355_ContentBits">
    <vt:lpwstr>0</vt:lpwstr>
  </property>
  <property fmtid="{D5CDD505-2E9C-101B-9397-08002B2CF9AE}" pid="9" name="ContentTypeId">
    <vt:lpwstr>0x01010012216B8EBE47394FBC9AEE8CD378A6AB</vt:lpwstr>
  </property>
  <property fmtid="{D5CDD505-2E9C-101B-9397-08002B2CF9AE}" pid="10" name="_dlc_DocIdItemGuid">
    <vt:lpwstr>60f565a8-2da9-49fc-a0a0-c2d755aa09b2</vt:lpwstr>
  </property>
  <property fmtid="{D5CDD505-2E9C-101B-9397-08002B2CF9AE}" pid="11" name="MediaServiceImageTags">
    <vt:lpwstr/>
  </property>
</Properties>
</file>